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439" r:id="rId4"/>
    <p:sldId id="435" r:id="rId5"/>
    <p:sldId id="437" r:id="rId6"/>
    <p:sldId id="418" r:id="rId7"/>
    <p:sldId id="376" r:id="rId8"/>
    <p:sldId id="368" r:id="rId9"/>
    <p:sldId id="417" r:id="rId10"/>
    <p:sldId id="445" r:id="rId11"/>
    <p:sldId id="346" r:id="rId12"/>
    <p:sldId id="348" r:id="rId13"/>
    <p:sldId id="429" r:id="rId14"/>
    <p:sldId id="423" r:id="rId15"/>
    <p:sldId id="424" r:id="rId16"/>
    <p:sldId id="351" r:id="rId17"/>
    <p:sldId id="425" r:id="rId18"/>
    <p:sldId id="443" r:id="rId19"/>
    <p:sldId id="352" r:id="rId20"/>
    <p:sldId id="371" r:id="rId21"/>
    <p:sldId id="353" r:id="rId22"/>
    <p:sldId id="354" r:id="rId23"/>
    <p:sldId id="355" r:id="rId24"/>
    <p:sldId id="358" r:id="rId25"/>
    <p:sldId id="359" r:id="rId26"/>
    <p:sldId id="372" r:id="rId27"/>
    <p:sldId id="432" r:id="rId28"/>
    <p:sldId id="434" r:id="rId29"/>
    <p:sldId id="426" r:id="rId30"/>
    <p:sldId id="444" r:id="rId31"/>
    <p:sldId id="360" r:id="rId32"/>
    <p:sldId id="361" r:id="rId33"/>
    <p:sldId id="374" r:id="rId34"/>
    <p:sldId id="421" r:id="rId35"/>
    <p:sldId id="363" r:id="rId36"/>
    <p:sldId id="446" r:id="rId37"/>
    <p:sldId id="447" r:id="rId38"/>
    <p:sldId id="365" r:id="rId39"/>
    <p:sldId id="375" r:id="rId40"/>
    <p:sldId id="441" r:id="rId41"/>
    <p:sldId id="442" r:id="rId42"/>
    <p:sldId id="440" r:id="rId43"/>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 Bertschy" initials="MB" lastIdx="1" clrIdx="0">
    <p:extLst>
      <p:ext uri="{19B8F6BF-5375-455C-9EA6-DF929625EA0E}">
        <p15:presenceInfo xmlns:p15="http://schemas.microsoft.com/office/powerpoint/2012/main" userId="4377cc21a26d721b" providerId="Windows Live"/>
      </p:ext>
    </p:extLst>
  </p:cmAuthor>
  <p:cmAuthor id="2" name="Fabre Michel (DIN)" initials="FM(" lastIdx="0" clrIdx="1">
    <p:extLst>
      <p:ext uri="{19B8F6BF-5375-455C-9EA6-DF929625EA0E}">
        <p15:presenceInfo xmlns:p15="http://schemas.microsoft.com/office/powerpoint/2012/main" userId="S-1-5-21-2136765190-1946908106-23540016-2587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A0241-C693-4451-BC46-E3FB5D7EB96E}" v="52" dt="2021-10-03T14:39:54.64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147" autoAdjust="0"/>
  </p:normalViewPr>
  <p:slideViewPr>
    <p:cSldViewPr snapToGrid="0">
      <p:cViewPr varScale="1">
        <p:scale>
          <a:sx n="106" d="100"/>
          <a:sy n="106" d="100"/>
        </p:scale>
        <p:origin x="1746" y="102"/>
      </p:cViewPr>
      <p:guideLst>
        <p:guide orient="horz" pos="2160"/>
        <p:guide pos="2880"/>
      </p:guideLst>
    </p:cSldViewPr>
  </p:slideViewPr>
  <p:outlineViewPr>
    <p:cViewPr>
      <p:scale>
        <a:sx n="33" d="100"/>
        <a:sy n="33" d="100"/>
      </p:scale>
      <p:origin x="0" y="-2256"/>
    </p:cViewPr>
  </p:outlineViewPr>
  <p:notesTextViewPr>
    <p:cViewPr>
      <p:scale>
        <a:sx n="1" d="1"/>
        <a:sy n="1" d="1"/>
      </p:scale>
      <p:origin x="0" y="0"/>
    </p:cViewPr>
  </p:notesTextViewPr>
  <p:notesViewPr>
    <p:cSldViewPr snapToGrid="0">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7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 Bertschy" userId="4377cc21a26d721b" providerId="LiveId" clId="{F2BA0241-C693-4451-BC46-E3FB5D7EB96E}"/>
    <pc:docChg chg="undo redo custSel addSld delSld modSld sldOrd">
      <pc:chgData name="Michel Bertschy" userId="4377cc21a26d721b" providerId="LiveId" clId="{F2BA0241-C693-4451-BC46-E3FB5D7EB96E}" dt="2021-10-03T15:01:37.891" v="4184" actId="20577"/>
      <pc:docMkLst>
        <pc:docMk/>
      </pc:docMkLst>
      <pc:sldChg chg="modSp mod">
        <pc:chgData name="Michel Bertschy" userId="4377cc21a26d721b" providerId="LiveId" clId="{F2BA0241-C693-4451-BC46-E3FB5D7EB96E}" dt="2021-10-03T08:43:46.552" v="10" actId="20577"/>
        <pc:sldMkLst>
          <pc:docMk/>
          <pc:sldMk cId="0" sldId="256"/>
        </pc:sldMkLst>
        <pc:spChg chg="mod">
          <ac:chgData name="Michel Bertschy" userId="4377cc21a26d721b" providerId="LiveId" clId="{F2BA0241-C693-4451-BC46-E3FB5D7EB96E}" dt="2021-10-03T08:43:33.801" v="6" actId="20577"/>
          <ac:spMkLst>
            <pc:docMk/>
            <pc:sldMk cId="0" sldId="256"/>
            <ac:spMk id="2" creationId="{00000000-0000-0000-0000-000000000000}"/>
          </ac:spMkLst>
        </pc:spChg>
        <pc:spChg chg="mod">
          <ac:chgData name="Michel Bertschy" userId="4377cc21a26d721b" providerId="LiveId" clId="{F2BA0241-C693-4451-BC46-E3FB5D7EB96E}" dt="2021-10-03T08:43:46.552" v="10" actId="20577"/>
          <ac:spMkLst>
            <pc:docMk/>
            <pc:sldMk cId="0" sldId="256"/>
            <ac:spMk id="6" creationId="{00000000-0000-0000-0000-000000000000}"/>
          </ac:spMkLst>
        </pc:spChg>
      </pc:sldChg>
      <pc:sldChg chg="modSp mod">
        <pc:chgData name="Michel Bertschy" userId="4377cc21a26d721b" providerId="LiveId" clId="{F2BA0241-C693-4451-BC46-E3FB5D7EB96E}" dt="2021-10-03T12:47:11.909" v="2134" actId="20577"/>
        <pc:sldMkLst>
          <pc:docMk/>
          <pc:sldMk cId="0" sldId="257"/>
        </pc:sldMkLst>
        <pc:spChg chg="mod">
          <ac:chgData name="Michel Bertschy" userId="4377cc21a26d721b" providerId="LiveId" clId="{F2BA0241-C693-4451-BC46-E3FB5D7EB96E}" dt="2021-10-03T08:57:12.440" v="78" actId="20577"/>
          <ac:spMkLst>
            <pc:docMk/>
            <pc:sldMk cId="0" sldId="257"/>
            <ac:spMk id="4100" creationId="{00000000-0000-0000-0000-000000000000}"/>
          </ac:spMkLst>
        </pc:spChg>
        <pc:spChg chg="mod">
          <ac:chgData name="Michel Bertschy" userId="4377cc21a26d721b" providerId="LiveId" clId="{F2BA0241-C693-4451-BC46-E3FB5D7EB96E}" dt="2021-10-03T12:47:11.909" v="2134" actId="20577"/>
          <ac:spMkLst>
            <pc:docMk/>
            <pc:sldMk cId="0" sldId="257"/>
            <ac:spMk id="4101" creationId="{00000000-0000-0000-0000-000000000000}"/>
          </ac:spMkLst>
        </pc:spChg>
      </pc:sldChg>
      <pc:sldChg chg="addSp delSp modSp">
        <pc:chgData name="Michel Bertschy" userId="4377cc21a26d721b" providerId="LiveId" clId="{F2BA0241-C693-4451-BC46-E3FB5D7EB96E}" dt="2021-10-03T08:55:31.490" v="75" actId="14100"/>
        <pc:sldMkLst>
          <pc:docMk/>
          <pc:sldMk cId="252344440" sldId="259"/>
        </pc:sldMkLst>
        <pc:spChg chg="add mod">
          <ac:chgData name="Michel Bertschy" userId="4377cc21a26d721b" providerId="LiveId" clId="{F2BA0241-C693-4451-BC46-E3FB5D7EB96E}" dt="2021-10-03T08:55:13.882" v="72"/>
          <ac:spMkLst>
            <pc:docMk/>
            <pc:sldMk cId="252344440" sldId="259"/>
            <ac:spMk id="4" creationId="{952E20C9-2465-45D9-9F32-52EF67256D3F}"/>
          </ac:spMkLst>
        </pc:spChg>
        <pc:spChg chg="add mod">
          <ac:chgData name="Michel Bertschy" userId="4377cc21a26d721b" providerId="LiveId" clId="{F2BA0241-C693-4451-BC46-E3FB5D7EB96E}" dt="2021-10-03T08:55:31.490" v="75" actId="14100"/>
          <ac:spMkLst>
            <pc:docMk/>
            <pc:sldMk cId="252344440" sldId="259"/>
            <ac:spMk id="5" creationId="{3F07A0D8-3AB0-489A-8E16-34F551C1B146}"/>
          </ac:spMkLst>
        </pc:spChg>
        <pc:spChg chg="add del mod">
          <ac:chgData name="Michel Bertschy" userId="4377cc21a26d721b" providerId="LiveId" clId="{F2BA0241-C693-4451-BC46-E3FB5D7EB96E}" dt="2021-10-03T08:55:11.099" v="71" actId="478"/>
          <ac:spMkLst>
            <pc:docMk/>
            <pc:sldMk cId="252344440" sldId="259"/>
            <ac:spMk id="6" creationId="{00000000-0000-0000-0000-000000000000}"/>
          </ac:spMkLst>
        </pc:spChg>
      </pc:sldChg>
      <pc:sldChg chg="modSp mod addCm delCm">
        <pc:chgData name="Michel Bertschy" userId="4377cc21a26d721b" providerId="LiveId" clId="{F2BA0241-C693-4451-BC46-E3FB5D7EB96E}" dt="2021-10-03T09:22:29.404" v="231" actId="123"/>
        <pc:sldMkLst>
          <pc:docMk/>
          <pc:sldMk cId="4150525131" sldId="336"/>
        </pc:sldMkLst>
        <pc:spChg chg="mod">
          <ac:chgData name="Michel Bertschy" userId="4377cc21a26d721b" providerId="LiveId" clId="{F2BA0241-C693-4451-BC46-E3FB5D7EB96E}" dt="2021-10-03T09:22:29.404" v="231" actId="123"/>
          <ac:spMkLst>
            <pc:docMk/>
            <pc:sldMk cId="4150525131" sldId="336"/>
            <ac:spMk id="2" creationId="{00000000-0000-0000-0000-000000000000}"/>
          </ac:spMkLst>
        </pc:spChg>
      </pc:sldChg>
      <pc:sldChg chg="addSp delSp modSp mod">
        <pc:chgData name="Michel Bertschy" userId="4377cc21a26d721b" providerId="LiveId" clId="{F2BA0241-C693-4451-BC46-E3FB5D7EB96E}" dt="2021-10-03T10:34:57.852" v="657" actId="20577"/>
        <pc:sldMkLst>
          <pc:docMk/>
          <pc:sldMk cId="565939455" sldId="340"/>
        </pc:sldMkLst>
        <pc:spChg chg="mod">
          <ac:chgData name="Michel Bertschy" userId="4377cc21a26d721b" providerId="LiveId" clId="{F2BA0241-C693-4451-BC46-E3FB5D7EB96E}" dt="2021-10-03T10:34:57.852" v="657" actId="20577"/>
          <ac:spMkLst>
            <pc:docMk/>
            <pc:sldMk cId="565939455" sldId="340"/>
            <ac:spMk id="2" creationId="{00000000-0000-0000-0000-000000000000}"/>
          </ac:spMkLst>
        </pc:spChg>
        <pc:spChg chg="add del mod">
          <ac:chgData name="Michel Bertschy" userId="4377cc21a26d721b" providerId="LiveId" clId="{F2BA0241-C693-4451-BC46-E3FB5D7EB96E}" dt="2021-10-03T09:43:19.545" v="233"/>
          <ac:spMkLst>
            <pc:docMk/>
            <pc:sldMk cId="565939455" sldId="340"/>
            <ac:spMk id="3" creationId="{4F3E0B71-9CC3-425C-B23E-B122D6DDDD6F}"/>
          </ac:spMkLst>
        </pc:spChg>
        <pc:picChg chg="add mod">
          <ac:chgData name="Michel Bertschy" userId="4377cc21a26d721b" providerId="LiveId" clId="{F2BA0241-C693-4451-BC46-E3FB5D7EB96E}" dt="2021-10-03T09:43:40.191" v="238" actId="14100"/>
          <ac:picMkLst>
            <pc:docMk/>
            <pc:sldMk cId="565939455" sldId="340"/>
            <ac:picMk id="5" creationId="{A2BA07AB-0A0A-4A79-A558-B02411E82731}"/>
          </ac:picMkLst>
        </pc:picChg>
        <pc:picChg chg="del">
          <ac:chgData name="Michel Bertschy" userId="4377cc21a26d721b" providerId="LiveId" clId="{F2BA0241-C693-4451-BC46-E3FB5D7EB96E}" dt="2021-10-03T09:43:15.942" v="232" actId="478"/>
          <ac:picMkLst>
            <pc:docMk/>
            <pc:sldMk cId="565939455" sldId="340"/>
            <ac:picMk id="9" creationId="{00000000-0000-0000-0000-000000000000}"/>
          </ac:picMkLst>
        </pc:picChg>
      </pc:sldChg>
      <pc:sldChg chg="del">
        <pc:chgData name="Michel Bertschy" userId="4377cc21a26d721b" providerId="LiveId" clId="{F2BA0241-C693-4451-BC46-E3FB5D7EB96E}" dt="2021-10-03T14:25:15.940" v="3746" actId="2696"/>
        <pc:sldMkLst>
          <pc:docMk/>
          <pc:sldMk cId="3962131643" sldId="341"/>
        </pc:sldMkLst>
      </pc:sldChg>
      <pc:sldChg chg="addSp delSp modSp">
        <pc:chgData name="Michel Bertschy" userId="4377cc21a26d721b" providerId="LiveId" clId="{F2BA0241-C693-4451-BC46-E3FB5D7EB96E}" dt="2021-10-03T14:30:02.945" v="3770" actId="1076"/>
        <pc:sldMkLst>
          <pc:docMk/>
          <pc:sldMk cId="1693259603" sldId="349"/>
        </pc:sldMkLst>
        <pc:spChg chg="add del mod">
          <ac:chgData name="Michel Bertschy" userId="4377cc21a26d721b" providerId="LiveId" clId="{F2BA0241-C693-4451-BC46-E3FB5D7EB96E}" dt="2021-10-03T14:29:49.617" v="3765"/>
          <ac:spMkLst>
            <pc:docMk/>
            <pc:sldMk cId="1693259603" sldId="349"/>
            <ac:spMk id="3" creationId="{7D39E8DB-8377-47BF-8A76-94A91BA4A1E6}"/>
          </ac:spMkLst>
        </pc:spChg>
        <pc:picChg chg="del">
          <ac:chgData name="Michel Bertschy" userId="4377cc21a26d721b" providerId="LiveId" clId="{F2BA0241-C693-4451-BC46-E3FB5D7EB96E}" dt="2021-10-03T14:29:48.181" v="3764" actId="478"/>
          <ac:picMkLst>
            <pc:docMk/>
            <pc:sldMk cId="1693259603" sldId="349"/>
            <ac:picMk id="5" creationId="{00000000-0000-0000-0000-000000000000}"/>
          </ac:picMkLst>
        </pc:picChg>
        <pc:picChg chg="add mod">
          <ac:chgData name="Michel Bertschy" userId="4377cc21a26d721b" providerId="LiveId" clId="{F2BA0241-C693-4451-BC46-E3FB5D7EB96E}" dt="2021-10-03T14:30:02.945" v="3770" actId="1076"/>
          <ac:picMkLst>
            <pc:docMk/>
            <pc:sldMk cId="1693259603" sldId="349"/>
            <ac:picMk id="6" creationId="{5391FF2E-0BF9-4288-B38B-A257459D3FB9}"/>
          </ac:picMkLst>
        </pc:picChg>
      </pc:sldChg>
      <pc:sldChg chg="modSp mod">
        <pc:chgData name="Michel Bertschy" userId="4377cc21a26d721b" providerId="LiveId" clId="{F2BA0241-C693-4451-BC46-E3FB5D7EB96E}" dt="2021-10-03T14:33:51.956" v="3784" actId="20577"/>
        <pc:sldMkLst>
          <pc:docMk/>
          <pc:sldMk cId="2587169656" sldId="352"/>
        </pc:sldMkLst>
        <pc:spChg chg="mod">
          <ac:chgData name="Michel Bertschy" userId="4377cc21a26d721b" providerId="LiveId" clId="{F2BA0241-C693-4451-BC46-E3FB5D7EB96E}" dt="2021-10-03T14:33:51.956" v="3784" actId="20577"/>
          <ac:spMkLst>
            <pc:docMk/>
            <pc:sldMk cId="2587169656" sldId="352"/>
            <ac:spMk id="3" creationId="{00000000-0000-0000-0000-000000000000}"/>
          </ac:spMkLst>
        </pc:spChg>
      </pc:sldChg>
      <pc:sldChg chg="modSp mod">
        <pc:chgData name="Michel Bertschy" userId="4377cc21a26d721b" providerId="LiveId" clId="{F2BA0241-C693-4451-BC46-E3FB5D7EB96E}" dt="2021-10-03T14:39:12.133" v="3921" actId="20577"/>
        <pc:sldMkLst>
          <pc:docMk/>
          <pc:sldMk cId="3129882486" sldId="355"/>
        </pc:sldMkLst>
        <pc:spChg chg="mod">
          <ac:chgData name="Michel Bertschy" userId="4377cc21a26d721b" providerId="LiveId" clId="{F2BA0241-C693-4451-BC46-E3FB5D7EB96E}" dt="2021-10-03T14:39:12.133" v="3921" actId="20577"/>
          <ac:spMkLst>
            <pc:docMk/>
            <pc:sldMk cId="3129882486" sldId="355"/>
            <ac:spMk id="3" creationId="{00000000-0000-0000-0000-000000000000}"/>
          </ac:spMkLst>
        </pc:spChg>
      </pc:sldChg>
      <pc:sldChg chg="modSp mod">
        <pc:chgData name="Michel Bertschy" userId="4377cc21a26d721b" providerId="LiveId" clId="{F2BA0241-C693-4451-BC46-E3FB5D7EB96E}" dt="2021-10-03T14:57:26.908" v="4125" actId="207"/>
        <pc:sldMkLst>
          <pc:docMk/>
          <pc:sldMk cId="1003213179" sldId="360"/>
        </pc:sldMkLst>
        <pc:spChg chg="mod">
          <ac:chgData name="Michel Bertschy" userId="4377cc21a26d721b" providerId="LiveId" clId="{F2BA0241-C693-4451-BC46-E3FB5D7EB96E}" dt="2021-10-03T14:57:26.908" v="4125" actId="207"/>
          <ac:spMkLst>
            <pc:docMk/>
            <pc:sldMk cId="1003213179" sldId="360"/>
            <ac:spMk id="3" creationId="{00000000-0000-0000-0000-000000000000}"/>
          </ac:spMkLst>
        </pc:spChg>
      </pc:sldChg>
      <pc:sldChg chg="addSp delSp modSp del mod">
        <pc:chgData name="Michel Bertschy" userId="4377cc21a26d721b" providerId="LiveId" clId="{F2BA0241-C693-4451-BC46-E3FB5D7EB96E}" dt="2021-10-03T08:55:51.398" v="76" actId="2696"/>
        <pc:sldMkLst>
          <pc:docMk/>
          <pc:sldMk cId="4116324792" sldId="364"/>
        </pc:sldMkLst>
        <pc:spChg chg="del mod">
          <ac:chgData name="Michel Bertschy" userId="4377cc21a26d721b" providerId="LiveId" clId="{F2BA0241-C693-4451-BC46-E3FB5D7EB96E}" dt="2021-10-03T08:55:03.111" v="69" actId="21"/>
          <ac:spMkLst>
            <pc:docMk/>
            <pc:sldMk cId="4116324792" sldId="364"/>
            <ac:spMk id="2" creationId="{00000000-0000-0000-0000-000000000000}"/>
          </ac:spMkLst>
        </pc:spChg>
        <pc:spChg chg="del">
          <ac:chgData name="Michel Bertschy" userId="4377cc21a26d721b" providerId="LiveId" clId="{F2BA0241-C693-4451-BC46-E3FB5D7EB96E}" dt="2021-10-03T08:55:20.709" v="73" actId="21"/>
          <ac:spMkLst>
            <pc:docMk/>
            <pc:sldMk cId="4116324792" sldId="364"/>
            <ac:spMk id="3" creationId="{00000000-0000-0000-0000-000000000000}"/>
          </ac:spMkLst>
        </pc:spChg>
        <pc:spChg chg="add mod">
          <ac:chgData name="Michel Bertschy" userId="4377cc21a26d721b" providerId="LiveId" clId="{F2BA0241-C693-4451-BC46-E3FB5D7EB96E}" dt="2021-10-03T08:55:03.111" v="69" actId="21"/>
          <ac:spMkLst>
            <pc:docMk/>
            <pc:sldMk cId="4116324792" sldId="364"/>
            <ac:spMk id="4" creationId="{2EF234EB-EE92-4B38-9AEB-02DB0A90FB09}"/>
          </ac:spMkLst>
        </pc:spChg>
        <pc:spChg chg="add mod">
          <ac:chgData name="Michel Bertschy" userId="4377cc21a26d721b" providerId="LiveId" clId="{F2BA0241-C693-4451-BC46-E3FB5D7EB96E}" dt="2021-10-03T08:55:20.709" v="73" actId="21"/>
          <ac:spMkLst>
            <pc:docMk/>
            <pc:sldMk cId="4116324792" sldId="364"/>
            <ac:spMk id="5" creationId="{1555CE91-A034-4C24-9A10-A6689D620E5C}"/>
          </ac:spMkLst>
        </pc:spChg>
      </pc:sldChg>
      <pc:sldChg chg="addSp modSp mod">
        <pc:chgData name="Michel Bertschy" userId="4377cc21a26d721b" providerId="LiveId" clId="{F2BA0241-C693-4451-BC46-E3FB5D7EB96E}" dt="2021-10-03T10:17:37.334" v="476" actId="255"/>
        <pc:sldMkLst>
          <pc:docMk/>
          <pc:sldMk cId="3902116671" sldId="367"/>
        </pc:sldMkLst>
        <pc:spChg chg="mod">
          <ac:chgData name="Michel Bertschy" userId="4377cc21a26d721b" providerId="LiveId" clId="{F2BA0241-C693-4451-BC46-E3FB5D7EB96E}" dt="2021-10-03T10:17:37.334" v="476" actId="255"/>
          <ac:spMkLst>
            <pc:docMk/>
            <pc:sldMk cId="3902116671" sldId="367"/>
            <ac:spMk id="2" creationId="{00000000-0000-0000-0000-000000000000}"/>
          </ac:spMkLst>
        </pc:spChg>
        <pc:spChg chg="mod">
          <ac:chgData name="Michel Bertschy" userId="4377cc21a26d721b" providerId="LiveId" clId="{F2BA0241-C693-4451-BC46-E3FB5D7EB96E}" dt="2021-10-03T09:47:48.448" v="240" actId="20577"/>
          <ac:spMkLst>
            <pc:docMk/>
            <pc:sldMk cId="3902116671" sldId="367"/>
            <ac:spMk id="3" creationId="{00000000-0000-0000-0000-000000000000}"/>
          </ac:spMkLst>
        </pc:spChg>
        <pc:spChg chg="add mod">
          <ac:chgData name="Michel Bertschy" userId="4377cc21a26d721b" providerId="LiveId" clId="{F2BA0241-C693-4451-BC46-E3FB5D7EB96E}" dt="2021-10-03T10:00:12.594" v="291" actId="1076"/>
          <ac:spMkLst>
            <pc:docMk/>
            <pc:sldMk cId="3902116671" sldId="367"/>
            <ac:spMk id="8" creationId="{EC043770-3F4A-4206-BCE7-4F399F70F82E}"/>
          </ac:spMkLst>
        </pc:spChg>
        <pc:picChg chg="add mod">
          <ac:chgData name="Michel Bertschy" userId="4377cc21a26d721b" providerId="LiveId" clId="{F2BA0241-C693-4451-BC46-E3FB5D7EB96E}" dt="2021-10-03T09:48:06.279" v="245" actId="14100"/>
          <ac:picMkLst>
            <pc:docMk/>
            <pc:sldMk cId="3902116671" sldId="367"/>
            <ac:picMk id="5" creationId="{4EA6CF8D-C141-4386-802C-7EDA1CED280E}"/>
          </ac:picMkLst>
        </pc:picChg>
        <pc:picChg chg="add mod">
          <ac:chgData name="Michel Bertschy" userId="4377cc21a26d721b" providerId="LiveId" clId="{F2BA0241-C693-4451-BC46-E3FB5D7EB96E}" dt="2021-10-03T10:00:16.448" v="292" actId="14100"/>
          <ac:picMkLst>
            <pc:docMk/>
            <pc:sldMk cId="3902116671" sldId="367"/>
            <ac:picMk id="6" creationId="{D5D2BFBA-DDDC-448D-92EC-AB19E3A1454B}"/>
          </ac:picMkLst>
        </pc:picChg>
      </pc:sldChg>
      <pc:sldChg chg="modSp mod">
        <pc:chgData name="Michel Bertschy" userId="4377cc21a26d721b" providerId="LiveId" clId="{F2BA0241-C693-4451-BC46-E3FB5D7EB96E}" dt="2021-10-03T14:25:35.335" v="3748"/>
        <pc:sldMkLst>
          <pc:docMk/>
          <pc:sldMk cId="1798196224" sldId="368"/>
        </pc:sldMkLst>
        <pc:spChg chg="mod">
          <ac:chgData name="Michel Bertschy" userId="4377cc21a26d721b" providerId="LiveId" clId="{F2BA0241-C693-4451-BC46-E3FB5D7EB96E}" dt="2021-10-03T14:25:35.335" v="3748"/>
          <ac:spMkLst>
            <pc:docMk/>
            <pc:sldMk cId="1798196224" sldId="368"/>
            <ac:spMk id="3" creationId="{00000000-0000-0000-0000-000000000000}"/>
          </ac:spMkLst>
        </pc:spChg>
      </pc:sldChg>
      <pc:sldChg chg="modSp mod">
        <pc:chgData name="Michel Bertschy" userId="4377cc21a26d721b" providerId="LiveId" clId="{F2BA0241-C693-4451-BC46-E3FB5D7EB96E}" dt="2021-10-03T14:26:47.599" v="3763" actId="20577"/>
        <pc:sldMkLst>
          <pc:docMk/>
          <pc:sldMk cId="1710571022" sldId="369"/>
        </pc:sldMkLst>
        <pc:spChg chg="mod">
          <ac:chgData name="Michel Bertschy" userId="4377cc21a26d721b" providerId="LiveId" clId="{F2BA0241-C693-4451-BC46-E3FB5D7EB96E}" dt="2021-10-03T14:26:47.599" v="3763" actId="20577"/>
          <ac:spMkLst>
            <pc:docMk/>
            <pc:sldMk cId="1710571022" sldId="369"/>
            <ac:spMk id="3" creationId="{00000000-0000-0000-0000-000000000000}"/>
          </ac:spMkLst>
        </pc:spChg>
      </pc:sldChg>
      <pc:sldChg chg="modSp mod">
        <pc:chgData name="Michel Bertschy" userId="4377cc21a26d721b" providerId="LiveId" clId="{F2BA0241-C693-4451-BC46-E3FB5D7EB96E}" dt="2021-10-03T14:51:52.688" v="4020" actId="20577"/>
        <pc:sldMkLst>
          <pc:docMk/>
          <pc:sldMk cId="4085674417" sldId="372"/>
        </pc:sldMkLst>
        <pc:spChg chg="mod">
          <ac:chgData name="Michel Bertschy" userId="4377cc21a26d721b" providerId="LiveId" clId="{F2BA0241-C693-4451-BC46-E3FB5D7EB96E}" dt="2021-10-03T14:51:52.688" v="4020" actId="20577"/>
          <ac:spMkLst>
            <pc:docMk/>
            <pc:sldMk cId="4085674417" sldId="372"/>
            <ac:spMk id="3" creationId="{00000000-0000-0000-0000-000000000000}"/>
          </ac:spMkLst>
        </pc:spChg>
      </pc:sldChg>
      <pc:sldChg chg="modSp mod">
        <pc:chgData name="Michel Bertschy" userId="4377cc21a26d721b" providerId="LiveId" clId="{F2BA0241-C693-4451-BC46-E3FB5D7EB96E}" dt="2021-10-03T15:01:37.891" v="4184" actId="20577"/>
        <pc:sldMkLst>
          <pc:docMk/>
          <pc:sldMk cId="660630820" sldId="374"/>
        </pc:sldMkLst>
        <pc:spChg chg="mod">
          <ac:chgData name="Michel Bertschy" userId="4377cc21a26d721b" providerId="LiveId" clId="{F2BA0241-C693-4451-BC46-E3FB5D7EB96E}" dt="2021-10-03T15:01:37.891" v="4184" actId="20577"/>
          <ac:spMkLst>
            <pc:docMk/>
            <pc:sldMk cId="660630820" sldId="374"/>
            <ac:spMk id="3" creationId="{00000000-0000-0000-0000-000000000000}"/>
          </ac:spMkLst>
        </pc:spChg>
      </pc:sldChg>
      <pc:sldChg chg="modSp mod">
        <pc:chgData name="Michel Bertschy" userId="4377cc21a26d721b" providerId="LiveId" clId="{F2BA0241-C693-4451-BC46-E3FB5D7EB96E}" dt="2021-10-03T14:26:05.366" v="3761" actId="20577"/>
        <pc:sldMkLst>
          <pc:docMk/>
          <pc:sldMk cId="3215274404" sldId="376"/>
        </pc:sldMkLst>
        <pc:spChg chg="mod">
          <ac:chgData name="Michel Bertschy" userId="4377cc21a26d721b" providerId="LiveId" clId="{F2BA0241-C693-4451-BC46-E3FB5D7EB96E}" dt="2021-10-03T14:26:05.366" v="3761" actId="20577"/>
          <ac:spMkLst>
            <pc:docMk/>
            <pc:sldMk cId="3215274404" sldId="376"/>
            <ac:spMk id="3" creationId="{00000000-0000-0000-0000-000000000000}"/>
          </ac:spMkLst>
        </pc:spChg>
      </pc:sldChg>
      <pc:sldChg chg="modSp mod">
        <pc:chgData name="Michel Bertschy" userId="4377cc21a26d721b" providerId="LiveId" clId="{F2BA0241-C693-4451-BC46-E3FB5D7EB96E}" dt="2021-10-03T14:56:50.432" v="4119" actId="20577"/>
        <pc:sldMkLst>
          <pc:docMk/>
          <pc:sldMk cId="1857521725" sldId="377"/>
        </pc:sldMkLst>
        <pc:spChg chg="mod">
          <ac:chgData name="Michel Bertschy" userId="4377cc21a26d721b" providerId="LiveId" clId="{F2BA0241-C693-4451-BC46-E3FB5D7EB96E}" dt="2021-10-03T14:56:50.432" v="4119" actId="20577"/>
          <ac:spMkLst>
            <pc:docMk/>
            <pc:sldMk cId="1857521725" sldId="377"/>
            <ac:spMk id="3" creationId="{00000000-0000-0000-0000-000000000000}"/>
          </ac:spMkLst>
        </pc:spChg>
      </pc:sldChg>
      <pc:sldChg chg="addSp delSp modSp mod">
        <pc:chgData name="Michel Bertschy" userId="4377cc21a26d721b" providerId="LiveId" clId="{F2BA0241-C693-4451-BC46-E3FB5D7EB96E}" dt="2021-10-03T13:04:45.582" v="2229" actId="20577"/>
        <pc:sldMkLst>
          <pc:docMk/>
          <pc:sldMk cId="2391696290" sldId="378"/>
        </pc:sldMkLst>
        <pc:spChg chg="mod">
          <ac:chgData name="Michel Bertschy" userId="4377cc21a26d721b" providerId="LiveId" clId="{F2BA0241-C693-4451-BC46-E3FB5D7EB96E}" dt="2021-10-03T10:29:51.599" v="543"/>
          <ac:spMkLst>
            <pc:docMk/>
            <pc:sldMk cId="2391696290" sldId="378"/>
            <ac:spMk id="2" creationId="{00000000-0000-0000-0000-000000000000}"/>
          </ac:spMkLst>
        </pc:spChg>
        <pc:spChg chg="mod">
          <ac:chgData name="Michel Bertschy" userId="4377cc21a26d721b" providerId="LiveId" clId="{F2BA0241-C693-4451-BC46-E3FB5D7EB96E}" dt="2021-10-03T13:04:45.582" v="2229" actId="20577"/>
          <ac:spMkLst>
            <pc:docMk/>
            <pc:sldMk cId="2391696290" sldId="378"/>
            <ac:spMk id="3" creationId="{00000000-0000-0000-0000-000000000000}"/>
          </ac:spMkLst>
        </pc:spChg>
        <pc:spChg chg="add del">
          <ac:chgData name="Michel Bertschy" userId="4377cc21a26d721b" providerId="LiveId" clId="{F2BA0241-C693-4451-BC46-E3FB5D7EB96E}" dt="2021-10-03T11:19:13.511" v="1221"/>
          <ac:spMkLst>
            <pc:docMk/>
            <pc:sldMk cId="2391696290" sldId="378"/>
            <ac:spMk id="4" creationId="{BF654BE8-351E-4675-B8A5-2E274517BD59}"/>
          </ac:spMkLst>
        </pc:spChg>
        <pc:spChg chg="add del mod">
          <ac:chgData name="Michel Bertschy" userId="4377cc21a26d721b" providerId="LiveId" clId="{F2BA0241-C693-4451-BC46-E3FB5D7EB96E}" dt="2021-10-03T11:19:41.414" v="1224" actId="478"/>
          <ac:spMkLst>
            <pc:docMk/>
            <pc:sldMk cId="2391696290" sldId="378"/>
            <ac:spMk id="5" creationId="{952DAD77-D622-4761-92FC-58E420C6250C}"/>
          </ac:spMkLst>
        </pc:spChg>
      </pc:sldChg>
      <pc:sldChg chg="modSp mod">
        <pc:chgData name="Michel Bertschy" userId="4377cc21a26d721b" providerId="LiveId" clId="{F2BA0241-C693-4451-BC46-E3FB5D7EB96E}" dt="2021-10-03T14:24:43.521" v="3745" actId="20577"/>
        <pc:sldMkLst>
          <pc:docMk/>
          <pc:sldMk cId="72068860" sldId="379"/>
        </pc:sldMkLst>
        <pc:spChg chg="mod">
          <ac:chgData name="Michel Bertschy" userId="4377cc21a26d721b" providerId="LiveId" clId="{F2BA0241-C693-4451-BC46-E3FB5D7EB96E}" dt="2021-10-03T10:31:08.141" v="571" actId="255"/>
          <ac:spMkLst>
            <pc:docMk/>
            <pc:sldMk cId="72068860" sldId="379"/>
            <ac:spMk id="2" creationId="{00000000-0000-0000-0000-000000000000}"/>
          </ac:spMkLst>
        </pc:spChg>
        <pc:spChg chg="mod">
          <ac:chgData name="Michel Bertschy" userId="4377cc21a26d721b" providerId="LiveId" clId="{F2BA0241-C693-4451-BC46-E3FB5D7EB96E}" dt="2021-10-03T14:24:43.521" v="3745" actId="20577"/>
          <ac:spMkLst>
            <pc:docMk/>
            <pc:sldMk cId="72068860" sldId="379"/>
            <ac:spMk id="3" creationId="{00000000-0000-0000-0000-000000000000}"/>
          </ac:spMkLst>
        </pc:spChg>
      </pc:sldChg>
      <pc:sldChg chg="modSp del mod">
        <pc:chgData name="Michel Bertschy" userId="4377cc21a26d721b" providerId="LiveId" clId="{F2BA0241-C693-4451-BC46-E3FB5D7EB96E}" dt="2021-10-03T14:25:41.676" v="3749" actId="2696"/>
        <pc:sldMkLst>
          <pc:docMk/>
          <pc:sldMk cId="84916947" sldId="380"/>
        </pc:sldMkLst>
        <pc:spChg chg="mod">
          <ac:chgData name="Michel Bertschy" userId="4377cc21a26d721b" providerId="LiveId" clId="{F2BA0241-C693-4451-BC46-E3FB5D7EB96E}" dt="2021-10-03T14:25:30.808" v="3747" actId="21"/>
          <ac:spMkLst>
            <pc:docMk/>
            <pc:sldMk cId="84916947" sldId="380"/>
            <ac:spMk id="3" creationId="{00000000-0000-0000-0000-000000000000}"/>
          </ac:spMkLst>
        </pc:spChg>
      </pc:sldChg>
      <pc:sldChg chg="modSp del mod ord">
        <pc:chgData name="Michel Bertschy" userId="4377cc21a26d721b" providerId="LiveId" clId="{F2BA0241-C693-4451-BC46-E3FB5D7EB96E}" dt="2021-10-03T13:37:26.299" v="2705" actId="2696"/>
        <pc:sldMkLst>
          <pc:docMk/>
          <pc:sldMk cId="3440258447" sldId="381"/>
        </pc:sldMkLst>
        <pc:spChg chg="mod">
          <ac:chgData name="Michel Bertschy" userId="4377cc21a26d721b" providerId="LiveId" clId="{F2BA0241-C693-4451-BC46-E3FB5D7EB96E}" dt="2021-10-03T10:30:00.003" v="545"/>
          <ac:spMkLst>
            <pc:docMk/>
            <pc:sldMk cId="3440258447" sldId="381"/>
            <ac:spMk id="2" creationId="{00000000-0000-0000-0000-000000000000}"/>
          </ac:spMkLst>
        </pc:spChg>
        <pc:spChg chg="mod">
          <ac:chgData name="Michel Bertschy" userId="4377cc21a26d721b" providerId="LiveId" clId="{F2BA0241-C693-4451-BC46-E3FB5D7EB96E}" dt="2021-10-03T13:37:22.220" v="2704" actId="21"/>
          <ac:spMkLst>
            <pc:docMk/>
            <pc:sldMk cId="3440258447" sldId="381"/>
            <ac:spMk id="3" creationId="{00000000-0000-0000-0000-000000000000}"/>
          </ac:spMkLst>
        </pc:spChg>
      </pc:sldChg>
      <pc:sldChg chg="modSp mod ord">
        <pc:chgData name="Michel Bertschy" userId="4377cc21a26d721b" providerId="LiveId" clId="{F2BA0241-C693-4451-BC46-E3FB5D7EB96E}" dt="2021-10-03T13:06:25.988" v="2277" actId="21"/>
        <pc:sldMkLst>
          <pc:docMk/>
          <pc:sldMk cId="3505319309" sldId="382"/>
        </pc:sldMkLst>
        <pc:spChg chg="mod">
          <ac:chgData name="Michel Bertschy" userId="4377cc21a26d721b" providerId="LiveId" clId="{F2BA0241-C693-4451-BC46-E3FB5D7EB96E}" dt="2021-10-03T10:30:14.389" v="548"/>
          <ac:spMkLst>
            <pc:docMk/>
            <pc:sldMk cId="3505319309" sldId="382"/>
            <ac:spMk id="2" creationId="{00000000-0000-0000-0000-000000000000}"/>
          </ac:spMkLst>
        </pc:spChg>
        <pc:spChg chg="mod">
          <ac:chgData name="Michel Bertschy" userId="4377cc21a26d721b" providerId="LiveId" clId="{F2BA0241-C693-4451-BC46-E3FB5D7EB96E}" dt="2021-10-03T13:06:25.988" v="2277" actId="21"/>
          <ac:spMkLst>
            <pc:docMk/>
            <pc:sldMk cId="3505319309" sldId="382"/>
            <ac:spMk id="3" creationId="{00000000-0000-0000-0000-000000000000}"/>
          </ac:spMkLst>
        </pc:spChg>
      </pc:sldChg>
      <pc:sldChg chg="modSp mod ord">
        <pc:chgData name="Michel Bertschy" userId="4377cc21a26d721b" providerId="LiveId" clId="{F2BA0241-C693-4451-BC46-E3FB5D7EB96E}" dt="2021-10-03T14:04:39.615" v="2867" actId="21"/>
        <pc:sldMkLst>
          <pc:docMk/>
          <pc:sldMk cId="1860927186" sldId="383"/>
        </pc:sldMkLst>
        <pc:spChg chg="mod">
          <ac:chgData name="Michel Bertschy" userId="4377cc21a26d721b" providerId="LiveId" clId="{F2BA0241-C693-4451-BC46-E3FB5D7EB96E}" dt="2021-10-03T13:41:38.114" v="2763" actId="20577"/>
          <ac:spMkLst>
            <pc:docMk/>
            <pc:sldMk cId="1860927186" sldId="383"/>
            <ac:spMk id="2" creationId="{00000000-0000-0000-0000-000000000000}"/>
          </ac:spMkLst>
        </pc:spChg>
        <pc:spChg chg="mod">
          <ac:chgData name="Michel Bertschy" userId="4377cc21a26d721b" providerId="LiveId" clId="{F2BA0241-C693-4451-BC46-E3FB5D7EB96E}" dt="2021-10-03T14:04:39.615" v="2867" actId="21"/>
          <ac:spMkLst>
            <pc:docMk/>
            <pc:sldMk cId="1860927186" sldId="383"/>
            <ac:spMk id="3" creationId="{00000000-0000-0000-0000-000000000000}"/>
          </ac:spMkLst>
        </pc:spChg>
      </pc:sldChg>
      <pc:sldChg chg="modSp mod">
        <pc:chgData name="Michel Bertschy" userId="4377cc21a26d721b" providerId="LiveId" clId="{F2BA0241-C693-4451-BC46-E3FB5D7EB96E}" dt="2021-10-03T13:05:15.344" v="2234" actId="20577"/>
        <pc:sldMkLst>
          <pc:docMk/>
          <pc:sldMk cId="1850632947" sldId="385"/>
        </pc:sldMkLst>
        <pc:spChg chg="mod">
          <ac:chgData name="Michel Bertschy" userId="4377cc21a26d721b" providerId="LiveId" clId="{F2BA0241-C693-4451-BC46-E3FB5D7EB96E}" dt="2021-10-03T10:29:55.771" v="544"/>
          <ac:spMkLst>
            <pc:docMk/>
            <pc:sldMk cId="1850632947" sldId="385"/>
            <ac:spMk id="2" creationId="{00000000-0000-0000-0000-000000000000}"/>
          </ac:spMkLst>
        </pc:spChg>
        <pc:spChg chg="mod">
          <ac:chgData name="Michel Bertschy" userId="4377cc21a26d721b" providerId="LiveId" clId="{F2BA0241-C693-4451-BC46-E3FB5D7EB96E}" dt="2021-10-03T13:05:15.344" v="2234" actId="20577"/>
          <ac:spMkLst>
            <pc:docMk/>
            <pc:sldMk cId="1850632947" sldId="385"/>
            <ac:spMk id="3" creationId="{00000000-0000-0000-0000-000000000000}"/>
          </ac:spMkLst>
        </pc:spChg>
      </pc:sldChg>
      <pc:sldChg chg="modSp mod ord">
        <pc:chgData name="Michel Bertschy" userId="4377cc21a26d721b" providerId="LiveId" clId="{F2BA0241-C693-4451-BC46-E3FB5D7EB96E}" dt="2021-10-03T13:43:09.990" v="2783" actId="21"/>
        <pc:sldMkLst>
          <pc:docMk/>
          <pc:sldMk cId="3810776829" sldId="386"/>
        </pc:sldMkLst>
        <pc:spChg chg="mod">
          <ac:chgData name="Michel Bertschy" userId="4377cc21a26d721b" providerId="LiveId" clId="{F2BA0241-C693-4451-BC46-E3FB5D7EB96E}" dt="2021-10-03T10:30:19.032" v="549"/>
          <ac:spMkLst>
            <pc:docMk/>
            <pc:sldMk cId="3810776829" sldId="386"/>
            <ac:spMk id="2" creationId="{00000000-0000-0000-0000-000000000000}"/>
          </ac:spMkLst>
        </pc:spChg>
        <pc:spChg chg="mod">
          <ac:chgData name="Michel Bertschy" userId="4377cc21a26d721b" providerId="LiveId" clId="{F2BA0241-C693-4451-BC46-E3FB5D7EB96E}" dt="2021-10-03T13:43:09.990" v="2783" actId="21"/>
          <ac:spMkLst>
            <pc:docMk/>
            <pc:sldMk cId="3810776829" sldId="386"/>
            <ac:spMk id="3" creationId="{00000000-0000-0000-0000-000000000000}"/>
          </ac:spMkLst>
        </pc:spChg>
      </pc:sldChg>
      <pc:sldChg chg="modSp mod">
        <pc:chgData name="Michel Bertschy" userId="4377cc21a26d721b" providerId="LiveId" clId="{F2BA0241-C693-4451-BC46-E3FB5D7EB96E}" dt="2021-10-03T14:11:47.347" v="2952" actId="20577"/>
        <pc:sldMkLst>
          <pc:docMk/>
          <pc:sldMk cId="7956507" sldId="387"/>
        </pc:sldMkLst>
        <pc:spChg chg="mod">
          <ac:chgData name="Michel Bertschy" userId="4377cc21a26d721b" providerId="LiveId" clId="{F2BA0241-C693-4451-BC46-E3FB5D7EB96E}" dt="2021-10-03T14:04:29.544" v="2866" actId="20577"/>
          <ac:spMkLst>
            <pc:docMk/>
            <pc:sldMk cId="7956507" sldId="387"/>
            <ac:spMk id="2" creationId="{00000000-0000-0000-0000-000000000000}"/>
          </ac:spMkLst>
        </pc:spChg>
        <pc:spChg chg="mod">
          <ac:chgData name="Michel Bertschy" userId="4377cc21a26d721b" providerId="LiveId" clId="{F2BA0241-C693-4451-BC46-E3FB5D7EB96E}" dt="2021-10-03T14:11:47.347" v="2952" actId="20577"/>
          <ac:spMkLst>
            <pc:docMk/>
            <pc:sldMk cId="7956507" sldId="387"/>
            <ac:spMk id="3" creationId="{00000000-0000-0000-0000-000000000000}"/>
          </ac:spMkLst>
        </pc:spChg>
      </pc:sldChg>
      <pc:sldChg chg="modSp del mod ord">
        <pc:chgData name="Michel Bertschy" userId="4377cc21a26d721b" providerId="LiveId" clId="{F2BA0241-C693-4451-BC46-E3FB5D7EB96E}" dt="2021-10-03T13:42:35.339" v="2779" actId="2696"/>
        <pc:sldMkLst>
          <pc:docMk/>
          <pc:sldMk cId="2016158992" sldId="389"/>
        </pc:sldMkLst>
        <pc:spChg chg="mod">
          <ac:chgData name="Michel Bertschy" userId="4377cc21a26d721b" providerId="LiveId" clId="{F2BA0241-C693-4451-BC46-E3FB5D7EB96E}" dt="2021-10-03T10:30:10.170" v="547"/>
          <ac:spMkLst>
            <pc:docMk/>
            <pc:sldMk cId="2016158992" sldId="389"/>
            <ac:spMk id="2" creationId="{00000000-0000-0000-0000-000000000000}"/>
          </ac:spMkLst>
        </pc:spChg>
        <pc:spChg chg="mod">
          <ac:chgData name="Michel Bertschy" userId="4377cc21a26d721b" providerId="LiveId" clId="{F2BA0241-C693-4451-BC46-E3FB5D7EB96E}" dt="2021-10-03T13:41:58.273" v="2765" actId="21"/>
          <ac:spMkLst>
            <pc:docMk/>
            <pc:sldMk cId="2016158992" sldId="389"/>
            <ac:spMk id="3" creationId="{00000000-0000-0000-0000-000000000000}"/>
          </ac:spMkLst>
        </pc:spChg>
      </pc:sldChg>
      <pc:sldChg chg="modSp del mod">
        <pc:chgData name="Michel Bertschy" userId="4377cc21a26d721b" providerId="LiveId" clId="{F2BA0241-C693-4451-BC46-E3FB5D7EB96E}" dt="2021-10-03T14:04:18.205" v="2855" actId="2696"/>
        <pc:sldMkLst>
          <pc:docMk/>
          <pc:sldMk cId="2660936428" sldId="391"/>
        </pc:sldMkLst>
        <pc:spChg chg="mod">
          <ac:chgData name="Michel Bertschy" userId="4377cc21a26d721b" providerId="LiveId" clId="{F2BA0241-C693-4451-BC46-E3FB5D7EB96E}" dt="2021-10-03T10:30:30.082" v="551"/>
          <ac:spMkLst>
            <pc:docMk/>
            <pc:sldMk cId="2660936428" sldId="391"/>
            <ac:spMk id="2" creationId="{00000000-0000-0000-0000-000000000000}"/>
          </ac:spMkLst>
        </pc:spChg>
        <pc:spChg chg="mod">
          <ac:chgData name="Michel Bertschy" userId="4377cc21a26d721b" providerId="LiveId" clId="{F2BA0241-C693-4451-BC46-E3FB5D7EB96E}" dt="2021-10-03T14:04:12.379" v="2854" actId="20577"/>
          <ac:spMkLst>
            <pc:docMk/>
            <pc:sldMk cId="2660936428" sldId="391"/>
            <ac:spMk id="3" creationId="{00000000-0000-0000-0000-000000000000}"/>
          </ac:spMkLst>
        </pc:spChg>
      </pc:sldChg>
      <pc:sldChg chg="del">
        <pc:chgData name="Michel Bertschy" userId="4377cc21a26d721b" providerId="LiveId" clId="{F2BA0241-C693-4451-BC46-E3FB5D7EB96E}" dt="2021-10-03T14:26:16.355" v="3762" actId="2696"/>
        <pc:sldMkLst>
          <pc:docMk/>
          <pc:sldMk cId="2843663973" sldId="392"/>
        </pc:sldMkLst>
      </pc:sldChg>
      <pc:sldChg chg="addSp modSp add mod">
        <pc:chgData name="Michel Bertschy" userId="4377cc21a26d721b" providerId="LiveId" clId="{F2BA0241-C693-4451-BC46-E3FB5D7EB96E}" dt="2021-10-03T10:25:00.499" v="494" actId="20577"/>
        <pc:sldMkLst>
          <pc:docMk/>
          <pc:sldMk cId="2531993338" sldId="393"/>
        </pc:sldMkLst>
        <pc:spChg chg="mod">
          <ac:chgData name="Michel Bertschy" userId="4377cc21a26d721b" providerId="LiveId" clId="{F2BA0241-C693-4451-BC46-E3FB5D7EB96E}" dt="2021-10-03T10:23:51.910" v="477" actId="255"/>
          <ac:spMkLst>
            <pc:docMk/>
            <pc:sldMk cId="2531993338" sldId="393"/>
            <ac:spMk id="2" creationId="{00000000-0000-0000-0000-000000000000}"/>
          </ac:spMkLst>
        </pc:spChg>
        <pc:spChg chg="mod">
          <ac:chgData name="Michel Bertschy" userId="4377cc21a26d721b" providerId="LiveId" clId="{F2BA0241-C693-4451-BC46-E3FB5D7EB96E}" dt="2021-10-03T09:58:23.216" v="274" actId="20577"/>
          <ac:spMkLst>
            <pc:docMk/>
            <pc:sldMk cId="2531993338" sldId="393"/>
            <ac:spMk id="3" creationId="{00000000-0000-0000-0000-000000000000}"/>
          </ac:spMkLst>
        </pc:spChg>
        <pc:spChg chg="add mod">
          <ac:chgData name="Michel Bertschy" userId="4377cc21a26d721b" providerId="LiveId" clId="{F2BA0241-C693-4451-BC46-E3FB5D7EB96E}" dt="2021-10-03T10:25:00.499" v="494" actId="20577"/>
          <ac:spMkLst>
            <pc:docMk/>
            <pc:sldMk cId="2531993338" sldId="393"/>
            <ac:spMk id="7" creationId="{33F2E2E6-F061-461C-B954-3E5286A5D323}"/>
          </ac:spMkLst>
        </pc:spChg>
        <pc:picChg chg="add mod">
          <ac:chgData name="Michel Bertschy" userId="4377cc21a26d721b" providerId="LiveId" clId="{F2BA0241-C693-4451-BC46-E3FB5D7EB96E}" dt="2021-10-03T09:59:14.048" v="283" actId="1076"/>
          <ac:picMkLst>
            <pc:docMk/>
            <pc:sldMk cId="2531993338" sldId="393"/>
            <ac:picMk id="5" creationId="{33EF59EB-3677-49C0-85B2-8C19FB677C8E}"/>
          </ac:picMkLst>
        </pc:picChg>
        <pc:picChg chg="add mod">
          <ac:chgData name="Michel Bertschy" userId="4377cc21a26d721b" providerId="LiveId" clId="{F2BA0241-C693-4451-BC46-E3FB5D7EB96E}" dt="2021-10-03T09:59:44.096" v="286" actId="1076"/>
          <ac:picMkLst>
            <pc:docMk/>
            <pc:sldMk cId="2531993338" sldId="393"/>
            <ac:picMk id="6" creationId="{6A3E70BB-8763-4332-AD5A-DD428600EB2B}"/>
          </ac:picMkLst>
        </pc:picChg>
      </pc:sldChg>
      <pc:sldChg chg="modSp add mod">
        <pc:chgData name="Michel Bertschy" userId="4377cc21a26d721b" providerId="LiveId" clId="{F2BA0241-C693-4451-BC46-E3FB5D7EB96E}" dt="2021-10-03T12:48:37.854" v="2145" actId="20577"/>
        <pc:sldMkLst>
          <pc:docMk/>
          <pc:sldMk cId="2940716056" sldId="394"/>
        </pc:sldMkLst>
        <pc:spChg chg="mod">
          <ac:chgData name="Michel Bertschy" userId="4377cc21a26d721b" providerId="LiveId" clId="{F2BA0241-C693-4451-BC46-E3FB5D7EB96E}" dt="2021-10-03T10:29:35.829" v="542" actId="20577"/>
          <ac:spMkLst>
            <pc:docMk/>
            <pc:sldMk cId="2940716056" sldId="394"/>
            <ac:spMk id="2" creationId="{00000000-0000-0000-0000-000000000000}"/>
          </ac:spMkLst>
        </pc:spChg>
        <pc:spChg chg="mod">
          <ac:chgData name="Michel Bertschy" userId="4377cc21a26d721b" providerId="LiveId" clId="{F2BA0241-C693-4451-BC46-E3FB5D7EB96E}" dt="2021-10-03T12:48:37.854" v="2145" actId="20577"/>
          <ac:spMkLst>
            <pc:docMk/>
            <pc:sldMk cId="2940716056" sldId="394"/>
            <ac:spMk id="3" creationId="{00000000-0000-0000-0000-000000000000}"/>
          </ac:spMkLst>
        </pc:spChg>
      </pc:sldChg>
      <pc:sldChg chg="addSp delSp modSp add mod">
        <pc:chgData name="Michel Bertschy" userId="4377cc21a26d721b" providerId="LiveId" clId="{F2BA0241-C693-4451-BC46-E3FB5D7EB96E}" dt="2021-10-03T10:15:50.437" v="457" actId="255"/>
        <pc:sldMkLst>
          <pc:docMk/>
          <pc:sldMk cId="1922180239" sldId="395"/>
        </pc:sldMkLst>
        <pc:spChg chg="mod">
          <ac:chgData name="Michel Bertschy" userId="4377cc21a26d721b" providerId="LiveId" clId="{F2BA0241-C693-4451-BC46-E3FB5D7EB96E}" dt="2021-10-03T10:15:50.437" v="457" actId="255"/>
          <ac:spMkLst>
            <pc:docMk/>
            <pc:sldMk cId="1922180239" sldId="395"/>
            <ac:spMk id="2" creationId="{00000000-0000-0000-0000-000000000000}"/>
          </ac:spMkLst>
        </pc:spChg>
        <pc:spChg chg="del mod">
          <ac:chgData name="Michel Bertschy" userId="4377cc21a26d721b" providerId="LiveId" clId="{F2BA0241-C693-4451-BC46-E3FB5D7EB96E}" dt="2021-10-03T10:12:24.891" v="445" actId="478"/>
          <ac:spMkLst>
            <pc:docMk/>
            <pc:sldMk cId="1922180239" sldId="395"/>
            <ac:spMk id="8" creationId="{EC043770-3F4A-4206-BCE7-4F399F70F82E}"/>
          </ac:spMkLst>
        </pc:spChg>
        <pc:picChg chg="del">
          <ac:chgData name="Michel Bertschy" userId="4377cc21a26d721b" providerId="LiveId" clId="{F2BA0241-C693-4451-BC46-E3FB5D7EB96E}" dt="2021-10-03T10:12:19.668" v="443" actId="478"/>
          <ac:picMkLst>
            <pc:docMk/>
            <pc:sldMk cId="1922180239" sldId="395"/>
            <ac:picMk id="5" creationId="{4EA6CF8D-C141-4386-802C-7EDA1CED280E}"/>
          </ac:picMkLst>
        </pc:picChg>
        <pc:picChg chg="del">
          <ac:chgData name="Michel Bertschy" userId="4377cc21a26d721b" providerId="LiveId" clId="{F2BA0241-C693-4451-BC46-E3FB5D7EB96E}" dt="2021-10-03T10:12:27.644" v="446" actId="478"/>
          <ac:picMkLst>
            <pc:docMk/>
            <pc:sldMk cId="1922180239" sldId="395"/>
            <ac:picMk id="6" creationId="{D5D2BFBA-DDDC-448D-92EC-AB19E3A1454B}"/>
          </ac:picMkLst>
        </pc:picChg>
        <pc:picChg chg="add mod">
          <ac:chgData name="Michel Bertschy" userId="4377cc21a26d721b" providerId="LiveId" clId="{F2BA0241-C693-4451-BC46-E3FB5D7EB96E}" dt="2021-10-03T10:12:42.576" v="451" actId="1076"/>
          <ac:picMkLst>
            <pc:docMk/>
            <pc:sldMk cId="1922180239" sldId="395"/>
            <ac:picMk id="7" creationId="{4EE5A9DC-2DFF-4806-A1E6-ED9F4A660AE8}"/>
          </ac:picMkLst>
        </pc:picChg>
      </pc:sldChg>
      <pc:sldChg chg="addSp delSp modSp add mod">
        <pc:chgData name="Michel Bertschy" userId="4377cc21a26d721b" providerId="LiveId" clId="{F2BA0241-C693-4451-BC46-E3FB5D7EB96E}" dt="2021-10-03T10:28:36.535" v="513" actId="20577"/>
        <pc:sldMkLst>
          <pc:docMk/>
          <pc:sldMk cId="3853649150" sldId="396"/>
        </pc:sldMkLst>
        <pc:spChg chg="mod">
          <ac:chgData name="Michel Bertschy" userId="4377cc21a26d721b" providerId="LiveId" clId="{F2BA0241-C693-4451-BC46-E3FB5D7EB96E}" dt="2021-10-03T10:28:36.535" v="513" actId="20577"/>
          <ac:spMkLst>
            <pc:docMk/>
            <pc:sldMk cId="3853649150" sldId="396"/>
            <ac:spMk id="2" creationId="{00000000-0000-0000-0000-000000000000}"/>
          </ac:spMkLst>
        </pc:spChg>
        <pc:spChg chg="del mod">
          <ac:chgData name="Michel Bertschy" userId="4377cc21a26d721b" providerId="LiveId" clId="{F2BA0241-C693-4451-BC46-E3FB5D7EB96E}" dt="2021-10-03T10:24:17.399" v="482" actId="478"/>
          <ac:spMkLst>
            <pc:docMk/>
            <pc:sldMk cId="3853649150" sldId="396"/>
            <ac:spMk id="7" creationId="{33F2E2E6-F061-461C-B954-3E5286A5D323}"/>
          </ac:spMkLst>
        </pc:spChg>
        <pc:picChg chg="del">
          <ac:chgData name="Michel Bertschy" userId="4377cc21a26d721b" providerId="LiveId" clId="{F2BA0241-C693-4451-BC46-E3FB5D7EB96E}" dt="2021-10-03T10:24:09.186" v="479" actId="478"/>
          <ac:picMkLst>
            <pc:docMk/>
            <pc:sldMk cId="3853649150" sldId="396"/>
            <ac:picMk id="5" creationId="{33EF59EB-3677-49C0-85B2-8C19FB677C8E}"/>
          </ac:picMkLst>
        </pc:picChg>
        <pc:picChg chg="del">
          <ac:chgData name="Michel Bertschy" userId="4377cc21a26d721b" providerId="LiveId" clId="{F2BA0241-C693-4451-BC46-E3FB5D7EB96E}" dt="2021-10-03T10:24:11.327" v="480" actId="478"/>
          <ac:picMkLst>
            <pc:docMk/>
            <pc:sldMk cId="3853649150" sldId="396"/>
            <ac:picMk id="6" creationId="{6A3E70BB-8763-4332-AD5A-DD428600EB2B}"/>
          </ac:picMkLst>
        </pc:picChg>
        <pc:picChg chg="add del mod">
          <ac:chgData name="Michel Bertschy" userId="4377cc21a26d721b" providerId="LiveId" clId="{F2BA0241-C693-4451-BC46-E3FB5D7EB96E}" dt="2021-10-03T10:26:01.375" v="495" actId="478"/>
          <ac:picMkLst>
            <pc:docMk/>
            <pc:sldMk cId="3853649150" sldId="396"/>
            <ac:picMk id="8" creationId="{3790E7C5-8C10-49F9-9F5D-39827EB72BD7}"/>
          </ac:picMkLst>
        </pc:picChg>
        <pc:picChg chg="add mod">
          <ac:chgData name="Michel Bertschy" userId="4377cc21a26d721b" providerId="LiveId" clId="{F2BA0241-C693-4451-BC46-E3FB5D7EB96E}" dt="2021-10-03T10:26:34.657" v="501" actId="1076"/>
          <ac:picMkLst>
            <pc:docMk/>
            <pc:sldMk cId="3853649150" sldId="396"/>
            <ac:picMk id="10" creationId="{00CFE76F-0326-43F5-9A78-FF34232EE7BA}"/>
          </ac:picMkLst>
        </pc:picChg>
      </pc:sldChg>
      <pc:sldChg chg="modSp add mod">
        <pc:chgData name="Michel Bertschy" userId="4377cc21a26d721b" providerId="LiveId" clId="{F2BA0241-C693-4451-BC46-E3FB5D7EB96E}" dt="2021-10-03T13:04:52.020" v="2231" actId="20577"/>
        <pc:sldMkLst>
          <pc:docMk/>
          <pc:sldMk cId="2071886368" sldId="397"/>
        </pc:sldMkLst>
        <pc:spChg chg="mod">
          <ac:chgData name="Michel Bertschy" userId="4377cc21a26d721b" providerId="LiveId" clId="{F2BA0241-C693-4451-BC46-E3FB5D7EB96E}" dt="2021-10-03T13:04:52.020" v="2231" actId="20577"/>
          <ac:spMkLst>
            <pc:docMk/>
            <pc:sldMk cId="2071886368" sldId="397"/>
            <ac:spMk id="3" creationId="{00000000-0000-0000-0000-000000000000}"/>
          </ac:spMkLst>
        </pc:spChg>
      </pc:sldChg>
      <pc:sldChg chg="modSp add mod ord">
        <pc:chgData name="Michel Bertschy" userId="4377cc21a26d721b" providerId="LiveId" clId="{F2BA0241-C693-4451-BC46-E3FB5D7EB96E}" dt="2021-10-03T13:38:28.716" v="2713" actId="255"/>
        <pc:sldMkLst>
          <pc:docMk/>
          <pc:sldMk cId="2638210913" sldId="398"/>
        </pc:sldMkLst>
        <pc:spChg chg="mod">
          <ac:chgData name="Michel Bertschy" userId="4377cc21a26d721b" providerId="LiveId" clId="{F2BA0241-C693-4451-BC46-E3FB5D7EB96E}" dt="2021-10-03T13:10:46.665" v="2351" actId="20577"/>
          <ac:spMkLst>
            <pc:docMk/>
            <pc:sldMk cId="2638210913" sldId="398"/>
            <ac:spMk id="2" creationId="{00000000-0000-0000-0000-000000000000}"/>
          </ac:spMkLst>
        </pc:spChg>
        <pc:spChg chg="mod">
          <ac:chgData name="Michel Bertschy" userId="4377cc21a26d721b" providerId="LiveId" clId="{F2BA0241-C693-4451-BC46-E3FB5D7EB96E}" dt="2021-10-03T13:38:28.716" v="2713" actId="255"/>
          <ac:spMkLst>
            <pc:docMk/>
            <pc:sldMk cId="2638210913" sldId="398"/>
            <ac:spMk id="3" creationId="{00000000-0000-0000-0000-000000000000}"/>
          </ac:spMkLst>
        </pc:spChg>
      </pc:sldChg>
      <pc:sldChg chg="modSp add mod">
        <pc:chgData name="Michel Bertschy" userId="4377cc21a26d721b" providerId="LiveId" clId="{F2BA0241-C693-4451-BC46-E3FB5D7EB96E}" dt="2021-10-03T13:04:36.366" v="2227" actId="20577"/>
        <pc:sldMkLst>
          <pc:docMk/>
          <pc:sldMk cId="3423946382" sldId="399"/>
        </pc:sldMkLst>
        <pc:spChg chg="mod">
          <ac:chgData name="Michel Bertschy" userId="4377cc21a26d721b" providerId="LiveId" clId="{F2BA0241-C693-4451-BC46-E3FB5D7EB96E}" dt="2021-10-03T13:04:36.366" v="2227" actId="20577"/>
          <ac:spMkLst>
            <pc:docMk/>
            <pc:sldMk cId="3423946382" sldId="399"/>
            <ac:spMk id="3" creationId="{00000000-0000-0000-0000-000000000000}"/>
          </ac:spMkLst>
        </pc:spChg>
      </pc:sldChg>
      <pc:sldChg chg="add del">
        <pc:chgData name="Michel Bertschy" userId="4377cc21a26d721b" providerId="LiveId" clId="{F2BA0241-C693-4451-BC46-E3FB5D7EB96E}" dt="2021-10-03T12:53:05.640" v="2188" actId="2696"/>
        <pc:sldMkLst>
          <pc:docMk/>
          <pc:sldMk cId="3941492638" sldId="400"/>
        </pc:sldMkLst>
      </pc:sldChg>
      <pc:sldChg chg="modSp add mod">
        <pc:chgData name="Michel Bertschy" userId="4377cc21a26d721b" providerId="LiveId" clId="{F2BA0241-C693-4451-BC46-E3FB5D7EB96E}" dt="2021-10-03T13:06:09.697" v="2273" actId="21"/>
        <pc:sldMkLst>
          <pc:docMk/>
          <pc:sldMk cId="3370114176" sldId="401"/>
        </pc:sldMkLst>
        <pc:spChg chg="mod">
          <ac:chgData name="Michel Bertschy" userId="4377cc21a26d721b" providerId="LiveId" clId="{F2BA0241-C693-4451-BC46-E3FB5D7EB96E}" dt="2021-10-03T13:06:09.697" v="2273" actId="21"/>
          <ac:spMkLst>
            <pc:docMk/>
            <pc:sldMk cId="3370114176" sldId="401"/>
            <ac:spMk id="3" creationId="{00000000-0000-0000-0000-000000000000}"/>
          </ac:spMkLst>
        </pc:spChg>
      </pc:sldChg>
      <pc:sldChg chg="modSp add mod">
        <pc:chgData name="Michel Bertschy" userId="4377cc21a26d721b" providerId="LiveId" clId="{F2BA0241-C693-4451-BC46-E3FB5D7EB96E}" dt="2021-10-03T13:09:57.435" v="2338" actId="6549"/>
        <pc:sldMkLst>
          <pc:docMk/>
          <pc:sldMk cId="3381096776" sldId="402"/>
        </pc:sldMkLst>
        <pc:spChg chg="mod">
          <ac:chgData name="Michel Bertschy" userId="4377cc21a26d721b" providerId="LiveId" clId="{F2BA0241-C693-4451-BC46-E3FB5D7EB96E}" dt="2021-10-03T13:09:57.435" v="2338" actId="6549"/>
          <ac:spMkLst>
            <pc:docMk/>
            <pc:sldMk cId="3381096776" sldId="402"/>
            <ac:spMk id="3" creationId="{00000000-0000-0000-0000-000000000000}"/>
          </ac:spMkLst>
        </pc:spChg>
      </pc:sldChg>
      <pc:sldChg chg="modSp add mod">
        <pc:chgData name="Michel Bertschy" userId="4377cc21a26d721b" providerId="LiveId" clId="{F2BA0241-C693-4451-BC46-E3FB5D7EB96E}" dt="2021-10-03T13:38:56.596" v="2717" actId="113"/>
        <pc:sldMkLst>
          <pc:docMk/>
          <pc:sldMk cId="117625722" sldId="403"/>
        </pc:sldMkLst>
        <pc:spChg chg="mod">
          <ac:chgData name="Michel Bertschy" userId="4377cc21a26d721b" providerId="LiveId" clId="{F2BA0241-C693-4451-BC46-E3FB5D7EB96E}" dt="2021-10-03T13:38:56.596" v="2717" actId="113"/>
          <ac:spMkLst>
            <pc:docMk/>
            <pc:sldMk cId="117625722" sldId="403"/>
            <ac:spMk id="3" creationId="{00000000-0000-0000-0000-000000000000}"/>
          </ac:spMkLst>
        </pc:spChg>
      </pc:sldChg>
      <pc:sldChg chg="modSp add mod">
        <pc:chgData name="Michel Bertschy" userId="4377cc21a26d721b" providerId="LiveId" clId="{F2BA0241-C693-4451-BC46-E3FB5D7EB96E}" dt="2021-10-03T13:41:24.669" v="2752" actId="5793"/>
        <pc:sldMkLst>
          <pc:docMk/>
          <pc:sldMk cId="4125226096" sldId="404"/>
        </pc:sldMkLst>
        <pc:spChg chg="mod">
          <ac:chgData name="Michel Bertschy" userId="4377cc21a26d721b" providerId="LiveId" clId="{F2BA0241-C693-4451-BC46-E3FB5D7EB96E}" dt="2021-10-03T13:41:24.669" v="2752" actId="5793"/>
          <ac:spMkLst>
            <pc:docMk/>
            <pc:sldMk cId="4125226096" sldId="404"/>
            <ac:spMk id="3" creationId="{00000000-0000-0000-0000-000000000000}"/>
          </ac:spMkLst>
        </pc:spChg>
      </pc:sldChg>
      <pc:sldChg chg="modSp add mod">
        <pc:chgData name="Michel Bertschy" userId="4377cc21a26d721b" providerId="LiveId" clId="{F2BA0241-C693-4451-BC46-E3FB5D7EB96E}" dt="2021-10-03T14:37:12.804" v="3911" actId="20577"/>
        <pc:sldMkLst>
          <pc:docMk/>
          <pc:sldMk cId="340677876" sldId="405"/>
        </pc:sldMkLst>
        <pc:spChg chg="mod">
          <ac:chgData name="Michel Bertschy" userId="4377cc21a26d721b" providerId="LiveId" clId="{F2BA0241-C693-4451-BC46-E3FB5D7EB96E}" dt="2021-10-03T14:37:12.804" v="3911" actId="20577"/>
          <ac:spMkLst>
            <pc:docMk/>
            <pc:sldMk cId="340677876" sldId="40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CH"/>
          </a:p>
        </p:txBody>
      </p:sp>
      <p:sp>
        <p:nvSpPr>
          <p:cNvPr id="3075" name="Rectangle 3"/>
          <p:cNvSpPr>
            <a:spLocks noGrp="1" noChangeArrowheads="1"/>
          </p:cNvSpPr>
          <p:nvPr>
            <p:ph type="dt" sz="quarter" idx="1"/>
          </p:nvPr>
        </p:nvSpPr>
        <p:spPr bwMode="auto">
          <a:xfrm>
            <a:off x="3850443"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CH"/>
          </a:p>
        </p:txBody>
      </p:sp>
      <p:sp>
        <p:nvSpPr>
          <p:cNvPr id="3076" name="Rectangle 4"/>
          <p:cNvSpPr>
            <a:spLocks noGrp="1" noChangeArrowheads="1"/>
          </p:cNvSpPr>
          <p:nvPr>
            <p:ph type="ftr" sz="quarter" idx="2"/>
          </p:nvPr>
        </p:nvSpPr>
        <p:spPr bwMode="auto">
          <a:xfrm>
            <a:off x="0" y="9428614"/>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CH"/>
          </a:p>
        </p:txBody>
      </p:sp>
      <p:sp>
        <p:nvSpPr>
          <p:cNvPr id="3077" name="Rectangle 5"/>
          <p:cNvSpPr>
            <a:spLocks noGrp="1" noChangeArrowheads="1"/>
          </p:cNvSpPr>
          <p:nvPr>
            <p:ph type="sldNum" sz="quarter" idx="3"/>
          </p:nvPr>
        </p:nvSpPr>
        <p:spPr bwMode="auto">
          <a:xfrm>
            <a:off x="3850443" y="9428614"/>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E75D8EA-4B5E-49E4-B4D1-F85B154845B7}" type="slidenum">
              <a:rPr lang="fr-CH"/>
              <a:pPr>
                <a:defRPr/>
              </a:pPr>
              <a:t>‹N°›</a:t>
            </a:fld>
            <a:endParaRPr lang="fr-CH"/>
          </a:p>
        </p:txBody>
      </p:sp>
    </p:spTree>
    <p:extLst>
      <p:ext uri="{BB962C8B-B14F-4D97-AF65-F5344CB8AC3E}">
        <p14:creationId xmlns:p14="http://schemas.microsoft.com/office/powerpoint/2010/main" val="751857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CH"/>
          </a:p>
        </p:txBody>
      </p:sp>
      <p:sp>
        <p:nvSpPr>
          <p:cNvPr id="8195" name="Rectangle 3"/>
          <p:cNvSpPr>
            <a:spLocks noGrp="1" noChangeArrowheads="1"/>
          </p:cNvSpPr>
          <p:nvPr>
            <p:ph type="dt" idx="1"/>
          </p:nvPr>
        </p:nvSpPr>
        <p:spPr bwMode="auto">
          <a:xfrm>
            <a:off x="3850443"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CH"/>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79768" y="4715919"/>
            <a:ext cx="5438140" cy="446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noProof="0"/>
              <a:t>Cliquez pour modifier les styles du texte du masque</a:t>
            </a:r>
          </a:p>
          <a:p>
            <a:pPr lvl="1"/>
            <a:r>
              <a:rPr lang="fr-CH" noProof="0"/>
              <a:t>Deuxième niveau</a:t>
            </a:r>
          </a:p>
          <a:p>
            <a:pPr lvl="2"/>
            <a:r>
              <a:rPr lang="fr-CH" noProof="0"/>
              <a:t>Troisième niveau</a:t>
            </a:r>
          </a:p>
          <a:p>
            <a:pPr lvl="3"/>
            <a:r>
              <a:rPr lang="fr-CH" noProof="0"/>
              <a:t>Quatrième niveau</a:t>
            </a:r>
          </a:p>
          <a:p>
            <a:pPr lvl="4"/>
            <a:r>
              <a:rPr lang="fr-CH" noProof="0"/>
              <a:t>Cinquième niveau</a:t>
            </a:r>
          </a:p>
        </p:txBody>
      </p:sp>
      <p:sp>
        <p:nvSpPr>
          <p:cNvPr id="8198" name="Rectangle 6"/>
          <p:cNvSpPr>
            <a:spLocks noGrp="1" noChangeArrowheads="1"/>
          </p:cNvSpPr>
          <p:nvPr>
            <p:ph type="ftr" sz="quarter" idx="4"/>
          </p:nvPr>
        </p:nvSpPr>
        <p:spPr bwMode="auto">
          <a:xfrm>
            <a:off x="0" y="9428614"/>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CH"/>
          </a:p>
        </p:txBody>
      </p:sp>
      <p:sp>
        <p:nvSpPr>
          <p:cNvPr id="8199" name="Rectangle 7"/>
          <p:cNvSpPr>
            <a:spLocks noGrp="1" noChangeArrowheads="1"/>
          </p:cNvSpPr>
          <p:nvPr>
            <p:ph type="sldNum" sz="quarter" idx="5"/>
          </p:nvPr>
        </p:nvSpPr>
        <p:spPr bwMode="auto">
          <a:xfrm>
            <a:off x="3850443" y="9428614"/>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33C7A17-04D2-4B85-A133-4FC49718E2F0}" type="slidenum">
              <a:rPr lang="fr-CH"/>
              <a:pPr>
                <a:defRPr/>
              </a:pPr>
              <a:t>‹N°›</a:t>
            </a:fld>
            <a:endParaRPr lang="fr-CH"/>
          </a:p>
        </p:txBody>
      </p:sp>
    </p:spTree>
    <p:extLst>
      <p:ext uri="{BB962C8B-B14F-4D97-AF65-F5344CB8AC3E}">
        <p14:creationId xmlns:p14="http://schemas.microsoft.com/office/powerpoint/2010/main" val="3070779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ilgeneve.ch/legis/program/books/rsg/htm/rsg_a2_04.htm?myver=1724165041429#FN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ilgeneve.ch/legis/program/books/rsg/htm/rsg_a2_05.htm?myver=1724166168388#FN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5CFE7B-93EB-4134-B5D7-E50E4BAEFE6B}" type="slidenum">
              <a:rPr lang="fr-FR" altLang="fr-FR"/>
              <a:pPr eaLnBrk="1" hangingPunct="1"/>
              <a:t>1</a:t>
            </a:fld>
            <a:endParaRPr lang="fr-FR" altLang="fr-F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de-DE"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A79715-CF0E-4D4A-96FC-D22D734D48EF}" type="slidenum">
              <a:rPr lang="fr-FR" altLang="fr-FR"/>
              <a:pPr eaLnBrk="1" hangingPunct="1"/>
              <a:t>2</a:t>
            </a:fld>
            <a:endParaRPr lang="fr-FR" altLang="fr-FR"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alt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10</a:t>
            </a:fld>
            <a:endParaRPr lang="fr-CH"/>
          </a:p>
        </p:txBody>
      </p:sp>
    </p:spTree>
    <p:extLst>
      <p:ext uri="{BB962C8B-B14F-4D97-AF65-F5344CB8AC3E}">
        <p14:creationId xmlns:p14="http://schemas.microsoft.com/office/powerpoint/2010/main" val="395711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0" i="0" kern="1200" baseline="30000" dirty="0" smtClean="0">
                <a:solidFill>
                  <a:schemeClr val="tx1"/>
                </a:solidFill>
                <a:effectLst/>
                <a:latin typeface="Arial" charset="0"/>
                <a:ea typeface="+mn-ea"/>
                <a:cs typeface="+mn-cs"/>
              </a:rPr>
              <a:t>5</a:t>
            </a:r>
            <a:r>
              <a:rPr lang="fr-CH" sz="1200" b="0" i="0" kern="1200" dirty="0" smtClean="0">
                <a:solidFill>
                  <a:schemeClr val="tx1"/>
                </a:solidFill>
                <a:effectLst/>
                <a:latin typeface="Arial" charset="0"/>
                <a:ea typeface="+mn-ea"/>
                <a:cs typeface="+mn-cs"/>
              </a:rPr>
              <a:t> Les tâches exclusives sont celles qui ne peuvent être exercées que, respectivement, par le canton ou les communes. Les communes peuvent collaborer entre elles pour l’exécution des tâches exclusives qui leur sont attribuées.</a:t>
            </a:r>
          </a:p>
          <a:p>
            <a:r>
              <a:rPr lang="fr-CH" sz="1200" b="0" i="0" kern="1200" baseline="30000" dirty="0" smtClean="0">
                <a:solidFill>
                  <a:schemeClr val="tx1"/>
                </a:solidFill>
                <a:effectLst/>
                <a:latin typeface="Arial" charset="0"/>
                <a:ea typeface="+mn-ea"/>
                <a:cs typeface="+mn-cs"/>
              </a:rPr>
              <a:t>6</a:t>
            </a:r>
            <a:r>
              <a:rPr lang="fr-CH" sz="1200" b="0" i="0" kern="1200" dirty="0" smtClean="0">
                <a:solidFill>
                  <a:schemeClr val="tx1"/>
                </a:solidFill>
                <a:effectLst/>
                <a:latin typeface="Arial" charset="0"/>
                <a:ea typeface="+mn-ea"/>
                <a:cs typeface="+mn-cs"/>
              </a:rPr>
              <a:t> Les tâches conjointes sont celles qui doivent être exercées par plusieurs collectivités publiques de manière coordonnée. La loi fixe les principes de cette coordination.</a:t>
            </a:r>
          </a:p>
          <a:p>
            <a:r>
              <a:rPr lang="fr-CH" sz="1200" b="0" i="0" kern="1200" baseline="30000" dirty="0" smtClean="0">
                <a:solidFill>
                  <a:schemeClr val="tx1"/>
                </a:solidFill>
                <a:effectLst/>
                <a:latin typeface="Arial" charset="0"/>
                <a:ea typeface="+mn-ea"/>
                <a:cs typeface="+mn-cs"/>
              </a:rPr>
              <a:t>7</a:t>
            </a:r>
            <a:r>
              <a:rPr lang="fr-CH" sz="1200" b="0" i="0" kern="1200" dirty="0" smtClean="0">
                <a:solidFill>
                  <a:schemeClr val="tx1"/>
                </a:solidFill>
                <a:effectLst/>
                <a:latin typeface="Arial" charset="0"/>
                <a:ea typeface="+mn-ea"/>
                <a:cs typeface="+mn-cs"/>
              </a:rPr>
              <a:t> Les tâches complémentaires sont celles qui peuvent faire l’objet d’actions d’une ou plusieurs collectivités publiques, sans restriction particulière.</a:t>
            </a:r>
            <a:r>
              <a:rPr lang="fr-CH" sz="1200" b="0" i="0" u="sng" kern="1200" baseline="30000" dirty="0" smtClean="0">
                <a:solidFill>
                  <a:schemeClr val="tx1"/>
                </a:solidFill>
                <a:effectLst/>
                <a:latin typeface="Arial" charset="0"/>
                <a:ea typeface="+mn-ea"/>
                <a:cs typeface="+mn-cs"/>
                <a:hlinkClick r:id="rId3"/>
              </a:rPr>
              <a:t>(1)</a:t>
            </a:r>
            <a:endParaRPr lang="fr-CH" sz="1200" b="0" i="0" kern="1200" dirty="0" smtClean="0">
              <a:solidFill>
                <a:schemeClr val="tx1"/>
              </a:solidFill>
              <a:effectLst/>
              <a:latin typeface="Arial" charset="0"/>
              <a:ea typeface="+mn-ea"/>
              <a:cs typeface="+mn-cs"/>
            </a:endParaRPr>
          </a:p>
          <a:p>
            <a:r>
              <a:rPr lang="fr-CH" sz="1200" b="1" i="0" kern="1200" dirty="0" smtClean="0">
                <a:solidFill>
                  <a:schemeClr val="tx1"/>
                </a:solidFill>
                <a:effectLst/>
                <a:latin typeface="Arial" charset="0"/>
                <a:ea typeface="+mn-ea"/>
                <a:cs typeface="+mn-cs"/>
              </a:rPr>
              <a:t> </a:t>
            </a:r>
          </a:p>
          <a:p>
            <a:endParaRPr lang="fr-CH" sz="1200" b="1" i="0" kern="1200" dirty="0" smtClean="0">
              <a:solidFill>
                <a:schemeClr val="tx1"/>
              </a:solidFill>
              <a:effectLst/>
              <a:latin typeface="Arial" charset="0"/>
              <a:ea typeface="+mn-ea"/>
              <a:cs typeface="+mn-cs"/>
            </a:endParaRPr>
          </a:p>
          <a:p>
            <a:r>
              <a:rPr lang="fr-CH" sz="1200" b="1" i="0" kern="1200" dirty="0" smtClean="0">
                <a:solidFill>
                  <a:schemeClr val="tx1"/>
                </a:solidFill>
                <a:effectLst/>
                <a:latin typeface="Arial" charset="0"/>
                <a:ea typeface="+mn-ea"/>
                <a:cs typeface="+mn-cs"/>
              </a:rPr>
              <a:t>Art. 3        Compétences exclusives du canton</a:t>
            </a:r>
          </a:p>
          <a:p>
            <a:r>
              <a:rPr lang="fr-CH" sz="1200" b="0" i="0" kern="1200" baseline="30000" dirty="0" smtClean="0">
                <a:solidFill>
                  <a:schemeClr val="tx1"/>
                </a:solidFill>
                <a:effectLst/>
                <a:latin typeface="Arial" charset="0"/>
                <a:ea typeface="+mn-ea"/>
                <a:cs typeface="+mn-cs"/>
              </a:rPr>
              <a:t>1</a:t>
            </a:r>
            <a:r>
              <a:rPr lang="fr-CH" sz="1200" b="0" i="0" kern="1200" dirty="0" smtClean="0">
                <a:solidFill>
                  <a:schemeClr val="tx1"/>
                </a:solidFill>
                <a:effectLst/>
                <a:latin typeface="Arial" charset="0"/>
                <a:ea typeface="+mn-ea"/>
                <a:cs typeface="+mn-cs"/>
              </a:rPr>
              <a:t> Le canton est exclusivement compétent pour les domaines suivants :</a:t>
            </a:r>
          </a:p>
          <a:p>
            <a:r>
              <a:rPr lang="fr-CH" sz="1200" b="0" i="0" kern="1200" dirty="0" smtClean="0">
                <a:solidFill>
                  <a:schemeClr val="tx1"/>
                </a:solidFill>
                <a:effectLst/>
                <a:latin typeface="Arial" charset="0"/>
                <a:ea typeface="+mn-ea"/>
                <a:cs typeface="+mn-cs"/>
              </a:rPr>
              <a:t>a)  le soutien à l’élite individuelle;</a:t>
            </a:r>
          </a:p>
          <a:p>
            <a:r>
              <a:rPr lang="fr-CH" sz="1200" b="0" i="0" kern="1200" dirty="0" smtClean="0">
                <a:solidFill>
                  <a:schemeClr val="tx1"/>
                </a:solidFill>
                <a:effectLst/>
                <a:latin typeface="Arial" charset="0"/>
                <a:ea typeface="+mn-ea"/>
                <a:cs typeface="+mn-cs"/>
              </a:rPr>
              <a:t>b)  les programmes de soutien et d’encadrement de la relève élite;</a:t>
            </a:r>
          </a:p>
          <a:p>
            <a:r>
              <a:rPr lang="fr-CH" sz="1200" b="0" i="0" kern="1200" dirty="0" smtClean="0">
                <a:solidFill>
                  <a:schemeClr val="tx1"/>
                </a:solidFill>
                <a:effectLst/>
                <a:latin typeface="Arial" charset="0"/>
                <a:ea typeface="+mn-ea"/>
                <a:cs typeface="+mn-cs"/>
              </a:rPr>
              <a:t>c)  l’organisation des activités physiques et sportives à l’école publique;</a:t>
            </a:r>
          </a:p>
          <a:p>
            <a:r>
              <a:rPr lang="fr-CH" sz="1200" b="0" i="0" kern="1200" dirty="0" smtClean="0">
                <a:solidFill>
                  <a:schemeClr val="tx1"/>
                </a:solidFill>
                <a:effectLst/>
                <a:latin typeface="Arial" charset="0"/>
                <a:ea typeface="+mn-ea"/>
                <a:cs typeface="+mn-cs"/>
              </a:rPr>
              <a:t>d)  l’organisation et la coordination du dispositif sport-art-études;</a:t>
            </a:r>
          </a:p>
          <a:p>
            <a:r>
              <a:rPr lang="fr-CH" sz="1200" b="0" i="0" kern="1200" dirty="0" smtClean="0">
                <a:solidFill>
                  <a:schemeClr val="tx1"/>
                </a:solidFill>
                <a:effectLst/>
                <a:latin typeface="Arial" charset="0"/>
                <a:ea typeface="+mn-ea"/>
                <a:cs typeface="+mn-cs"/>
              </a:rPr>
              <a:t>e)  l’organisation, l’animation et le développement du programme Jeunesse et Sport;</a:t>
            </a:r>
          </a:p>
          <a:p>
            <a:r>
              <a:rPr lang="fr-CH" sz="1200" b="0" i="0" kern="1200" dirty="0" smtClean="0">
                <a:solidFill>
                  <a:schemeClr val="tx1"/>
                </a:solidFill>
                <a:effectLst/>
                <a:latin typeface="Arial" charset="0"/>
                <a:ea typeface="+mn-ea"/>
                <a:cs typeface="+mn-cs"/>
              </a:rPr>
              <a:t>f)   concernant le football, la mise à disposition pour l’élite sportive d’une infrastructure adaptée à la compétition au niveau national et international, à savoir le Stade de Genève et le Pôle football;</a:t>
            </a:r>
          </a:p>
          <a:p>
            <a:r>
              <a:rPr lang="fr-CH" sz="1200" b="0" i="0" kern="1200" dirty="0" smtClean="0">
                <a:solidFill>
                  <a:schemeClr val="tx1"/>
                </a:solidFill>
                <a:effectLst/>
                <a:latin typeface="Arial" charset="0"/>
                <a:ea typeface="+mn-ea"/>
                <a:cs typeface="+mn-cs"/>
              </a:rPr>
              <a:t>g)  concernant le hockey sur glace, le soutien à la réalisation pour l’élite sportive d’une infrastructure adaptée à la compétition au niveau national et international, à savoir la nouvelle patinoire du Trèfle-Blanc.</a:t>
            </a:r>
          </a:p>
          <a:p>
            <a:endParaRPr lang="fr-CH" sz="1200" b="1" i="0" kern="1200" dirty="0" smtClean="0">
              <a:solidFill>
                <a:schemeClr val="tx1"/>
              </a:solidFill>
              <a:effectLst/>
              <a:latin typeface="Arial" charset="0"/>
              <a:ea typeface="+mn-ea"/>
              <a:cs typeface="+mn-cs"/>
            </a:endParaRPr>
          </a:p>
          <a:p>
            <a:endParaRPr lang="fr-CH" sz="1200" b="1" i="0" kern="1200" dirty="0" smtClean="0">
              <a:solidFill>
                <a:schemeClr val="tx1"/>
              </a:solidFill>
              <a:effectLst/>
              <a:latin typeface="Arial" charset="0"/>
              <a:ea typeface="+mn-ea"/>
              <a:cs typeface="+mn-cs"/>
            </a:endParaRPr>
          </a:p>
          <a:p>
            <a:r>
              <a:rPr lang="fr-CH" sz="1200" b="1" i="0" kern="1200" dirty="0" smtClean="0">
                <a:solidFill>
                  <a:schemeClr val="tx1"/>
                </a:solidFill>
                <a:effectLst/>
                <a:latin typeface="Arial" charset="0"/>
                <a:ea typeface="+mn-ea"/>
                <a:cs typeface="+mn-cs"/>
              </a:rPr>
              <a:t>---</a:t>
            </a:r>
          </a:p>
          <a:p>
            <a:endParaRPr lang="fr-CH" sz="1200" b="1" i="0" kern="1200" dirty="0" smtClean="0">
              <a:solidFill>
                <a:schemeClr val="tx1"/>
              </a:solidFill>
              <a:effectLst/>
              <a:latin typeface="Arial" charset="0"/>
              <a:ea typeface="+mn-ea"/>
              <a:cs typeface="+mn-cs"/>
            </a:endParaRPr>
          </a:p>
          <a:p>
            <a:r>
              <a:rPr lang="fr-CH" sz="1200" b="1" i="0" kern="1200" dirty="0" smtClean="0">
                <a:solidFill>
                  <a:schemeClr val="tx1"/>
                </a:solidFill>
                <a:effectLst/>
                <a:latin typeface="Arial" charset="0"/>
                <a:ea typeface="+mn-ea"/>
                <a:cs typeface="+mn-cs"/>
              </a:rPr>
              <a:t>Chapitre III      Politique publique K (Personnes âgées)</a:t>
            </a:r>
            <a:r>
              <a:rPr lang="fr-CH" sz="1200" b="0" i="0" u="sng" kern="1200" baseline="30000" dirty="0" smtClean="0">
                <a:solidFill>
                  <a:schemeClr val="tx1"/>
                </a:solidFill>
                <a:effectLst/>
                <a:latin typeface="Arial" charset="0"/>
                <a:ea typeface="+mn-ea"/>
                <a:cs typeface="+mn-cs"/>
                <a:hlinkClick r:id="rId4"/>
              </a:rPr>
              <a:t>(1)</a:t>
            </a:r>
            <a:endParaRPr lang="fr-CH" sz="1200" b="1" i="0" kern="1200" dirty="0" smtClean="0">
              <a:solidFill>
                <a:schemeClr val="tx1"/>
              </a:solidFill>
              <a:effectLst/>
              <a:latin typeface="Arial" charset="0"/>
              <a:ea typeface="+mn-ea"/>
              <a:cs typeface="+mn-cs"/>
            </a:endParaRPr>
          </a:p>
          <a:p>
            <a:r>
              <a:rPr lang="fr-CH" sz="1200" b="1" i="0" kern="1200" dirty="0" smtClean="0">
                <a:solidFill>
                  <a:schemeClr val="tx1"/>
                </a:solidFill>
                <a:effectLst/>
                <a:latin typeface="Arial" charset="0"/>
                <a:ea typeface="+mn-ea"/>
                <a:cs typeface="+mn-cs"/>
              </a:rPr>
              <a:t> </a:t>
            </a:r>
          </a:p>
          <a:p>
            <a:r>
              <a:rPr lang="fr-CH" sz="1200" b="1" i="0" kern="1200" dirty="0" smtClean="0">
                <a:solidFill>
                  <a:schemeClr val="tx1"/>
                </a:solidFill>
                <a:effectLst/>
                <a:latin typeface="Arial" charset="0"/>
                <a:ea typeface="+mn-ea"/>
                <a:cs typeface="+mn-cs"/>
              </a:rPr>
              <a:t>LRT 1: </a:t>
            </a:r>
          </a:p>
          <a:p>
            <a:r>
              <a:rPr lang="fr-CH" sz="1200" b="1" i="0" kern="1200" dirty="0" smtClean="0">
                <a:solidFill>
                  <a:schemeClr val="tx1"/>
                </a:solidFill>
                <a:effectLst/>
                <a:latin typeface="Arial" charset="0"/>
                <a:ea typeface="+mn-ea"/>
                <a:cs typeface="+mn-cs"/>
              </a:rPr>
              <a:t>Art. 4        Politique en faveur des personnes âgées</a:t>
            </a:r>
          </a:p>
          <a:p>
            <a:r>
              <a:rPr lang="fr-CH" sz="1200" b="0" i="0" kern="1200" baseline="30000" dirty="0" smtClean="0">
                <a:solidFill>
                  <a:schemeClr val="tx1"/>
                </a:solidFill>
                <a:effectLst/>
                <a:latin typeface="Arial" charset="0"/>
                <a:ea typeface="+mn-ea"/>
                <a:cs typeface="+mn-cs"/>
              </a:rPr>
              <a:t>1</a:t>
            </a:r>
            <a:r>
              <a:rPr lang="fr-CH" sz="1200" b="0" i="0" kern="1200" dirty="0" smtClean="0">
                <a:solidFill>
                  <a:schemeClr val="tx1"/>
                </a:solidFill>
                <a:effectLst/>
                <a:latin typeface="Arial" charset="0"/>
                <a:ea typeface="+mn-ea"/>
                <a:cs typeface="+mn-cs"/>
              </a:rPr>
              <a:t> La politique en faveur des personnes âgées est une tâche conjointe du canton et des communes.</a:t>
            </a:r>
          </a:p>
          <a:p>
            <a:endParaRPr lang="fr-CH" sz="1200" b="1" i="0" kern="1200" dirty="0" smtClean="0">
              <a:solidFill>
                <a:schemeClr val="tx1"/>
              </a:solidFill>
              <a:effectLst/>
              <a:latin typeface="Arial" charset="0"/>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13</a:t>
            </a:fld>
            <a:endParaRPr lang="fr-CH"/>
          </a:p>
        </p:txBody>
      </p:sp>
    </p:spTree>
    <p:extLst>
      <p:ext uri="{BB962C8B-B14F-4D97-AF65-F5344CB8AC3E}">
        <p14:creationId xmlns:p14="http://schemas.microsoft.com/office/powerpoint/2010/main" val="723198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D33C7A17-04D2-4B85-A133-4FC49718E2F0}" type="slidenum">
              <a:rPr lang="fr-CH" smtClean="0"/>
              <a:pPr>
                <a:defRPr/>
              </a:pPr>
              <a:t>18</a:t>
            </a:fld>
            <a:endParaRPr lang="fr-CH"/>
          </a:p>
        </p:txBody>
      </p:sp>
    </p:spTree>
    <p:extLst>
      <p:ext uri="{BB962C8B-B14F-4D97-AF65-F5344CB8AC3E}">
        <p14:creationId xmlns:p14="http://schemas.microsoft.com/office/powerpoint/2010/main" val="303511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5CFE7B-93EB-4134-B5D7-E50E4BAEFE6B}" type="slidenum">
              <a:rPr lang="fr-FR" altLang="fr-FR"/>
              <a:pPr eaLnBrk="1" hangingPunct="1"/>
              <a:t>42</a:t>
            </a:fld>
            <a:endParaRPr lang="fr-FR" altLang="fr-F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de-DE" altLang="fr-FR"/>
          </a:p>
        </p:txBody>
      </p:sp>
    </p:spTree>
    <p:extLst>
      <p:ext uri="{BB962C8B-B14F-4D97-AF65-F5344CB8AC3E}">
        <p14:creationId xmlns:p14="http://schemas.microsoft.com/office/powerpoint/2010/main" val="2492371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5" name="Picture 5" descr="LOGOFRUTI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959475"/>
            <a:ext cx="91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fr-FR" noProof="0"/>
              <a:t>Modifiez le style du titre</a:t>
            </a:r>
            <a:endParaRPr lang="fr-FR" noProof="0" dirty="0"/>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fr-FR" noProof="0"/>
              <a:t>Modifiez le style des sous-titres du masque</a:t>
            </a:r>
            <a:endParaRPr lang="fr-FR" noProof="0" dirty="0"/>
          </a:p>
        </p:txBody>
      </p:sp>
      <p:sp>
        <p:nvSpPr>
          <p:cNvPr id="7" name="Rectangle 19"/>
          <p:cNvSpPr>
            <a:spLocks noGrp="1" noChangeArrowheads="1"/>
          </p:cNvSpPr>
          <p:nvPr>
            <p:ph type="dt" sz="quarter" idx="10"/>
          </p:nvPr>
        </p:nvSpPr>
        <p:spPr>
          <a:xfrm>
            <a:off x="1401763" y="6192838"/>
            <a:ext cx="7480300" cy="100012"/>
          </a:xfrm>
          <a:prstGeom prst="rect">
            <a:avLst/>
          </a:prstGeom>
        </p:spPr>
        <p:txBody>
          <a:bodyPr/>
          <a:lstStyle>
            <a:lvl1pPr algn="r">
              <a:defRPr sz="1000" b="1" smtClean="0"/>
            </a:lvl1pPr>
          </a:lstStyle>
          <a:p>
            <a:pPr>
              <a:defRPr/>
            </a:pPr>
            <a:endParaRPr lang="fr-FR" noProof="0" dirty="0"/>
          </a:p>
        </p:txBody>
      </p:sp>
      <p:sp>
        <p:nvSpPr>
          <p:cNvPr id="8" name="Rectangle 20"/>
          <p:cNvSpPr>
            <a:spLocks noGrp="1" noChangeArrowheads="1"/>
          </p:cNvSpPr>
          <p:nvPr>
            <p:ph type="ftr" sz="quarter" idx="11"/>
          </p:nvPr>
        </p:nvSpPr>
        <p:spPr>
          <a:xfrm>
            <a:off x="1392238" y="6013450"/>
            <a:ext cx="7494587" cy="112713"/>
          </a:xfrm>
          <a:prstGeom prst="rect">
            <a:avLst/>
          </a:prstGeom>
        </p:spPr>
        <p:txBody>
          <a:bodyPr/>
          <a:lstStyle>
            <a:lvl1pPr algn="r">
              <a:defRPr sz="1000" b="1" smtClean="0"/>
            </a:lvl1pPr>
          </a:lstStyle>
          <a:p>
            <a:pPr>
              <a:defRPr/>
            </a:pPr>
            <a:r>
              <a:rPr lang="fr-CH" noProof="0"/>
              <a:t>Département de la cohésion sociale  Service des affaires communales</a:t>
            </a:r>
            <a:endParaRPr lang="fr-FR" noProof="0" dirty="0"/>
          </a:p>
        </p:txBody>
      </p:sp>
      <p:sp>
        <p:nvSpPr>
          <p:cNvPr id="9" name="Text Box 11"/>
          <p:cNvSpPr txBox="1">
            <a:spLocks noChangeAspect="1" noChangeArrowheads="1"/>
          </p:cNvSpPr>
          <p:nvPr userDrawn="1"/>
        </p:nvSpPr>
        <p:spPr bwMode="auto">
          <a:xfrm>
            <a:off x="7623174" y="6485837"/>
            <a:ext cx="12557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1765D548-6381-4E49-9F0A-B4313246CD16}" type="datetime1">
              <a:rPr lang="fr-FR" altLang="fr-FR" sz="800" noProof="0">
                <a:solidFill>
                  <a:schemeClr val="tx1"/>
                </a:solidFill>
              </a:rPr>
              <a:pPr algn="r"/>
              <a:t>24/09/2024</a:t>
            </a:fld>
            <a:r>
              <a:rPr lang="fr-FR" altLang="fr-FR" sz="800" noProof="0" dirty="0">
                <a:solidFill>
                  <a:schemeClr val="tx1"/>
                </a:solidFill>
              </a:rPr>
              <a:t> - Page </a:t>
            </a:r>
            <a:fld id="{8A3B4BB0-7EBD-479C-82C9-DC10CF3EE075}" type="slidenum">
              <a:rPr lang="fr-FR" altLang="fr-FR" sz="800" noProof="0">
                <a:solidFill>
                  <a:schemeClr val="tx1"/>
                </a:solidFill>
              </a:rPr>
              <a:pPr algn="r"/>
              <a:t>‹N°›</a:t>
            </a:fld>
            <a:endParaRPr lang="fr-FR" altLang="fr-FR" sz="800" noProof="0" dirty="0">
              <a:solidFill>
                <a:schemeClr val="tx1"/>
              </a:solidFill>
            </a:endParaRPr>
          </a:p>
        </p:txBody>
      </p:sp>
      <p:cxnSp>
        <p:nvCxnSpPr>
          <p:cNvPr id="10" name="Connecteur droit 9"/>
          <p:cNvCxnSpPr/>
          <p:nvPr userDrawn="1"/>
        </p:nvCxnSpPr>
        <p:spPr bwMode="auto">
          <a:xfrm>
            <a:off x="0" y="5886450"/>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757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208065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387975"/>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74638"/>
            <a:ext cx="6019800" cy="53879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9127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22138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63493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628775"/>
            <a:ext cx="4038600" cy="403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28775"/>
            <a:ext cx="4038600" cy="403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411443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423551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Tree>
    <p:extLst>
      <p:ext uri="{BB962C8B-B14F-4D97-AF65-F5344CB8AC3E}">
        <p14:creationId xmlns:p14="http://schemas.microsoft.com/office/powerpoint/2010/main" val="136825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68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83491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20831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noProof="0" dirty="0"/>
              <a:t>Cliquez pour modifier le style du titre</a:t>
            </a:r>
          </a:p>
        </p:txBody>
      </p:sp>
      <p:sp>
        <p:nvSpPr>
          <p:cNvPr id="1027" name="Rectangle 3"/>
          <p:cNvSpPr>
            <a:spLocks noGrp="1" noChangeArrowheads="1"/>
          </p:cNvSpPr>
          <p:nvPr>
            <p:ph type="body" idx="1"/>
          </p:nvPr>
        </p:nvSpPr>
        <p:spPr bwMode="auto">
          <a:xfrm>
            <a:off x="457200" y="1628775"/>
            <a:ext cx="8229600"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dirty="0"/>
              <a:t>Cliquez pour modifier les styles du texte du masque</a:t>
            </a:r>
          </a:p>
          <a:p>
            <a:pPr lvl="1"/>
            <a:r>
              <a:rPr lang="fr-FR" altLang="fr-FR" noProof="0" dirty="0"/>
              <a:t>Deuxième niveau</a:t>
            </a:r>
          </a:p>
          <a:p>
            <a:pPr lvl="2"/>
            <a:r>
              <a:rPr lang="fr-FR" altLang="fr-FR" noProof="0" dirty="0"/>
              <a:t>Troisième niveau</a:t>
            </a:r>
          </a:p>
        </p:txBody>
      </p:sp>
      <p:sp>
        <p:nvSpPr>
          <p:cNvPr id="1030" name="Text Box 11"/>
          <p:cNvSpPr txBox="1">
            <a:spLocks noChangeAspect="1" noChangeArrowheads="1"/>
          </p:cNvSpPr>
          <p:nvPr/>
        </p:nvSpPr>
        <p:spPr bwMode="auto">
          <a:xfrm>
            <a:off x="7623174" y="6494463"/>
            <a:ext cx="12557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1765D548-6381-4E49-9F0A-B4313246CD16}" type="datetime1">
              <a:rPr lang="fr-FR" altLang="fr-FR" sz="800" noProof="0">
                <a:solidFill>
                  <a:schemeClr val="tx1"/>
                </a:solidFill>
              </a:rPr>
              <a:pPr algn="r"/>
              <a:t>24/09/2024</a:t>
            </a:fld>
            <a:r>
              <a:rPr lang="fr-FR" altLang="fr-FR" sz="800" noProof="0" dirty="0">
                <a:solidFill>
                  <a:schemeClr val="tx1"/>
                </a:solidFill>
              </a:rPr>
              <a:t> - Page </a:t>
            </a:r>
            <a:fld id="{8A3B4BB0-7EBD-479C-82C9-DC10CF3EE075}" type="slidenum">
              <a:rPr lang="fr-FR" altLang="fr-FR" sz="800" noProof="0">
                <a:solidFill>
                  <a:schemeClr val="tx1"/>
                </a:solidFill>
              </a:rPr>
              <a:pPr algn="r"/>
              <a:t>‹N°›</a:t>
            </a:fld>
            <a:endParaRPr lang="fr-FR" altLang="fr-FR" sz="80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SzPct val="95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a:stretch>
        </a:blipFill>
        <a:effectLst/>
      </p:bgPr>
    </p:bg>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809625" y="1819564"/>
            <a:ext cx="7772400" cy="2547112"/>
          </a:xfrm>
        </p:spPr>
        <p:txBody>
          <a:bodyPr/>
          <a:lstStyle/>
          <a:p>
            <a:pPr algn="ctr"/>
            <a:r>
              <a:rPr lang="fr-FR" altLang="fr-FR" dirty="0"/>
              <a:t/>
            </a:r>
            <a:br>
              <a:rPr lang="fr-FR" altLang="fr-FR" dirty="0"/>
            </a:br>
            <a:r>
              <a:rPr lang="fr-FR" altLang="fr-FR" dirty="0"/>
              <a:t/>
            </a:r>
            <a:br>
              <a:rPr lang="fr-FR" altLang="fr-FR" dirty="0"/>
            </a:br>
            <a:r>
              <a:rPr lang="fr-FR" altLang="fr-FR" dirty="0"/>
              <a:t/>
            </a:r>
            <a:br>
              <a:rPr lang="fr-FR" altLang="fr-FR" dirty="0"/>
            </a:br>
            <a:r>
              <a:rPr lang="fr-FR" altLang="fr-FR" dirty="0"/>
              <a:t/>
            </a:r>
            <a:br>
              <a:rPr lang="fr-FR" altLang="fr-FR" dirty="0"/>
            </a:br>
            <a:r>
              <a:rPr lang="fr-FR" altLang="fr-FR" dirty="0" smtClean="0"/>
              <a:t/>
            </a:r>
            <a:br>
              <a:rPr lang="fr-FR" altLang="fr-FR" dirty="0" smtClean="0"/>
            </a:br>
            <a:r>
              <a:rPr lang="fr-FR" altLang="fr-FR" dirty="0"/>
              <a:t/>
            </a:r>
            <a:br>
              <a:rPr lang="fr-FR" altLang="fr-FR" dirty="0"/>
            </a:br>
            <a:r>
              <a:rPr lang="fr-FR" altLang="fr-FR" dirty="0" smtClean="0"/>
              <a:t>Missions des </a:t>
            </a:r>
            <a:r>
              <a:rPr lang="fr-FR" altLang="fr-FR" dirty="0"/>
              <a:t>Conseils municipaux et administratifs </a:t>
            </a:r>
            <a:br>
              <a:rPr lang="fr-FR" altLang="fr-FR" dirty="0"/>
            </a:br>
            <a:r>
              <a:rPr lang="fr-FR" altLang="fr-FR" dirty="0"/>
              <a:t/>
            </a:r>
            <a:br>
              <a:rPr lang="fr-FR" altLang="fr-FR" dirty="0"/>
            </a:br>
            <a:r>
              <a:rPr lang="fr-FR" altLang="fr-FR" sz="1800" dirty="0" smtClean="0"/>
              <a:t>Carole-Anne Kast, conseillère d'Etat chargée du DIN</a:t>
            </a:r>
            <a:br>
              <a:rPr lang="fr-FR" altLang="fr-FR" sz="1800" dirty="0" smtClean="0"/>
            </a:br>
            <a:r>
              <a:rPr lang="fr-FR" altLang="fr-FR" sz="1800" dirty="0" smtClean="0"/>
              <a:t>Nicolas Fournier, secrétaire général adjoint</a:t>
            </a:r>
            <a:br>
              <a:rPr lang="fr-FR" altLang="fr-FR" sz="1800" dirty="0" smtClean="0"/>
            </a:br>
            <a:r>
              <a:rPr lang="fr-FR" altLang="fr-FR" sz="1800" dirty="0" smtClean="0"/>
              <a:t>Michel Fabre, chef de secteur </a:t>
            </a:r>
            <a:r>
              <a:rPr lang="fr-FR" altLang="fr-FR" sz="1800" dirty="0" smtClean="0"/>
              <a:t>SAFCO</a:t>
            </a:r>
            <a:r>
              <a:rPr lang="fr-FR" altLang="fr-FR" sz="2000" dirty="0"/>
              <a:t/>
            </a:r>
            <a:br>
              <a:rPr lang="fr-FR" altLang="fr-FR" sz="2000" dirty="0"/>
            </a:br>
            <a:r>
              <a:rPr lang="fr-FR" altLang="fr-FR" sz="2000" dirty="0"/>
              <a:t/>
            </a:r>
            <a:br>
              <a:rPr lang="fr-FR" altLang="fr-FR" sz="2000" dirty="0"/>
            </a:br>
            <a:r>
              <a:rPr lang="fr-FR" altLang="fr-FR" sz="2000" dirty="0"/>
              <a:t/>
            </a:r>
            <a:br>
              <a:rPr lang="fr-FR" altLang="fr-FR" sz="2000" dirty="0"/>
            </a:br>
            <a:endParaRPr lang="fr-FR" altLang="fr-FR" sz="4400" dirty="0"/>
          </a:p>
        </p:txBody>
      </p:sp>
      <p:sp>
        <p:nvSpPr>
          <p:cNvPr id="3" name="Espace réservé du pied de page 2"/>
          <p:cNvSpPr>
            <a:spLocks noGrp="1"/>
          </p:cNvSpPr>
          <p:nvPr>
            <p:ph type="ftr" sz="quarter" idx="11"/>
          </p:nvPr>
        </p:nvSpPr>
        <p:spPr>
          <a:xfrm>
            <a:off x="247651" y="6019800"/>
            <a:ext cx="8896349" cy="838200"/>
          </a:xfrm>
        </p:spPr>
        <p:txBody>
          <a:bodyPr/>
          <a:lstStyle/>
          <a:p>
            <a:pPr>
              <a:defRPr/>
            </a:pPr>
            <a:r>
              <a:rPr lang="fr-FR" dirty="0" smtClean="0"/>
              <a:t>Département des institutions et du numérique</a:t>
            </a:r>
            <a:endParaRPr lang="fr-FR" dirty="0"/>
          </a:p>
          <a:p>
            <a:pPr>
              <a:defRPr/>
            </a:pPr>
            <a:r>
              <a:rPr lang="fr-FR" dirty="0"/>
              <a:t>Service des affaires communales</a:t>
            </a:r>
          </a:p>
          <a:p>
            <a:pPr>
              <a:defRPr/>
            </a:pPr>
            <a:endParaRPr lang="fr-FR" dirty="0"/>
          </a:p>
        </p:txBody>
      </p:sp>
      <p:sp>
        <p:nvSpPr>
          <p:cNvPr id="2" name="ZoneTexte 1"/>
          <p:cNvSpPr txBox="1"/>
          <p:nvPr/>
        </p:nvSpPr>
        <p:spPr>
          <a:xfrm>
            <a:off x="932688" y="795528"/>
            <a:ext cx="3218688" cy="923330"/>
          </a:xfrm>
          <a:prstGeom prst="rect">
            <a:avLst/>
          </a:prstGeom>
          <a:noFill/>
        </p:spPr>
        <p:txBody>
          <a:bodyPr wrap="square" rtlCol="0">
            <a:spAutoFit/>
          </a:bodyPr>
          <a:lstStyle/>
          <a:p>
            <a:r>
              <a:rPr lang="fr-FR" altLang="fr-FR" b="1" dirty="0" smtClean="0"/>
              <a:t>Séance publique à Céligny</a:t>
            </a:r>
            <a:r>
              <a:rPr lang="fr-FR" altLang="fr-FR" b="1" dirty="0"/>
              <a:t/>
            </a:r>
            <a:br>
              <a:rPr lang="fr-FR" altLang="fr-FR" b="1" dirty="0"/>
            </a:br>
            <a:r>
              <a:rPr lang="fr-FR" altLang="fr-FR" dirty="0"/>
              <a:t/>
            </a:r>
            <a:br>
              <a:rPr lang="fr-FR" altLang="fr-FR" dirty="0"/>
            </a:br>
            <a:endParaRPr lang="fr-CH" dirty="0"/>
          </a:p>
        </p:txBody>
      </p:sp>
      <p:sp>
        <p:nvSpPr>
          <p:cNvPr id="6" name="ZoneTexte 5"/>
          <p:cNvSpPr txBox="1"/>
          <p:nvPr/>
        </p:nvSpPr>
        <p:spPr>
          <a:xfrm>
            <a:off x="5484876" y="795527"/>
            <a:ext cx="2935224" cy="1200329"/>
          </a:xfrm>
          <a:prstGeom prst="rect">
            <a:avLst/>
          </a:prstGeom>
          <a:noFill/>
        </p:spPr>
        <p:txBody>
          <a:bodyPr wrap="square" rtlCol="0">
            <a:spAutoFit/>
          </a:bodyPr>
          <a:lstStyle/>
          <a:p>
            <a:pPr algn="r"/>
            <a:r>
              <a:rPr lang="fr-FR" altLang="fr-FR" b="1" dirty="0" smtClean="0"/>
              <a:t>24 septembre 2024</a:t>
            </a:r>
          </a:p>
          <a:p>
            <a:pPr algn="r"/>
            <a:r>
              <a:rPr lang="fr-FR" altLang="fr-FR" b="1" dirty="0" smtClean="0"/>
              <a:t>20h00</a:t>
            </a:r>
            <a:r>
              <a:rPr lang="fr-FR" altLang="fr-FR" b="1" dirty="0"/>
              <a:t/>
            </a:r>
            <a:br>
              <a:rPr lang="fr-FR" altLang="fr-FR" b="1" dirty="0"/>
            </a:br>
            <a:r>
              <a:rPr lang="fr-FR" altLang="fr-FR" dirty="0"/>
              <a:t/>
            </a:r>
            <a:br>
              <a:rPr lang="fr-FR" altLang="fr-FR" dirty="0"/>
            </a:br>
            <a:endParaRPr lang="fr-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stretch>
            <a:fillRect/>
          </a:stretch>
        </p:blipFill>
        <p:spPr>
          <a:xfrm>
            <a:off x="246889" y="1067466"/>
            <a:ext cx="8709520" cy="3889010"/>
          </a:xfrm>
          <a:prstGeom prst="rect">
            <a:avLst/>
          </a:prstGeom>
        </p:spPr>
      </p:pic>
      <p:sp>
        <p:nvSpPr>
          <p:cNvPr id="9" name="Rectangle 8"/>
          <p:cNvSpPr/>
          <p:nvPr/>
        </p:nvSpPr>
        <p:spPr>
          <a:xfrm>
            <a:off x="2615184" y="5611729"/>
            <a:ext cx="6208776" cy="646331"/>
          </a:xfrm>
          <a:prstGeom prst="rect">
            <a:avLst/>
          </a:prstGeom>
        </p:spPr>
        <p:txBody>
          <a:bodyPr wrap="square">
            <a:spAutoFit/>
          </a:bodyPr>
          <a:lstStyle/>
          <a:p>
            <a:r>
              <a:rPr lang="fr-CH" dirty="0">
                <a:latin typeface="+mj-lt"/>
              </a:rPr>
              <a:t>© </a:t>
            </a:r>
            <a:r>
              <a:rPr lang="fr-CH" dirty="0" smtClean="0">
                <a:latin typeface="+mj-lt"/>
              </a:rPr>
              <a:t>campagne </a:t>
            </a:r>
            <a:r>
              <a:rPr lang="fr-CH" dirty="0" smtClean="0"/>
              <a:t>«Ma </a:t>
            </a:r>
            <a:r>
              <a:rPr lang="fr-CH" dirty="0"/>
              <a:t>commune, mon quotidien», l’Association des communes genevoises (ACG)</a:t>
            </a:r>
          </a:p>
        </p:txBody>
      </p:sp>
    </p:spTree>
    <p:extLst>
      <p:ext uri="{BB962C8B-B14F-4D97-AF65-F5344CB8AC3E}">
        <p14:creationId xmlns:p14="http://schemas.microsoft.com/office/powerpoint/2010/main" val="2599219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6652" y="745196"/>
            <a:ext cx="8229600" cy="4488561"/>
          </a:xfrm>
        </p:spPr>
        <p:txBody>
          <a:bodyPr/>
          <a:lstStyle/>
          <a:p>
            <a:pPr marL="0" indent="0" algn="ctr">
              <a:buNone/>
            </a:pPr>
            <a:r>
              <a:rPr lang="fr-CH" sz="2000" b="1" dirty="0">
                <a:solidFill>
                  <a:srgbClr val="0070C0"/>
                </a:solidFill>
              </a:rPr>
              <a:t>Principes constitutionnels (art. 133 Cst-GE):</a:t>
            </a:r>
          </a:p>
          <a:p>
            <a:pPr marL="0" indent="0">
              <a:buNone/>
            </a:pPr>
            <a:endParaRPr lang="fr-CH" sz="1800" dirty="0" smtClean="0"/>
          </a:p>
          <a:p>
            <a:pPr marL="0" indent="0">
              <a:buNone/>
            </a:pPr>
            <a:endParaRPr lang="fr-CH" sz="1800" dirty="0"/>
          </a:p>
          <a:p>
            <a:pPr marL="400050" lvl="1" indent="0">
              <a:buNone/>
            </a:pPr>
            <a:r>
              <a:rPr lang="fr-CH" sz="1600" b="1" dirty="0"/>
              <a:t>Art. 133    Tâches</a:t>
            </a:r>
          </a:p>
          <a:p>
            <a:pPr marL="400050" lvl="1" indent="0">
              <a:buNone/>
            </a:pPr>
            <a:endParaRPr lang="fr-CH" sz="1600" dirty="0"/>
          </a:p>
          <a:p>
            <a:pPr lvl="1" algn="just">
              <a:buFont typeface="+mj-lt"/>
              <a:buAutoNum type="arabicPeriod"/>
            </a:pPr>
            <a:r>
              <a:rPr lang="fr-CH" sz="1600" dirty="0"/>
              <a:t>La répartition des tâches est régie par les principes de proximité, de subsidiarité, de transparence et d’efficacité.</a:t>
            </a:r>
          </a:p>
          <a:p>
            <a:pPr lvl="1" algn="just">
              <a:buFont typeface="+mj-lt"/>
              <a:buAutoNum type="arabicPeriod"/>
            </a:pPr>
            <a:endParaRPr lang="fr-CH" sz="1600" dirty="0"/>
          </a:p>
          <a:p>
            <a:pPr lvl="1" algn="just">
              <a:buFont typeface="+mj-lt"/>
              <a:buAutoNum type="arabicPeriod"/>
            </a:pPr>
            <a:r>
              <a:rPr lang="fr-CH" sz="1600" dirty="0"/>
              <a:t>La loi fixe les tâches qui sont attribuées au canton et celles qui reviennent aux communes. Elle définit les tâches conjointes et les tâches complémentaires.</a:t>
            </a:r>
          </a:p>
          <a:p>
            <a:pPr lvl="1" algn="just">
              <a:buFont typeface="+mj-lt"/>
              <a:buAutoNum type="arabicPeriod"/>
            </a:pPr>
            <a:endParaRPr lang="fr-CH" sz="1600" dirty="0"/>
          </a:p>
          <a:p>
            <a:pPr lvl="1" algn="just">
              <a:buFont typeface="+mj-lt"/>
              <a:buAutoNum type="arabicPeriod"/>
            </a:pPr>
            <a:r>
              <a:rPr lang="fr-CH" sz="1600" dirty="0"/>
              <a:t>Le canton assume les tâches qui excèdent la capacité des communes.</a:t>
            </a:r>
          </a:p>
        </p:txBody>
      </p:sp>
    </p:spTree>
    <p:extLst>
      <p:ext uri="{BB962C8B-B14F-4D97-AF65-F5344CB8AC3E}">
        <p14:creationId xmlns:p14="http://schemas.microsoft.com/office/powerpoint/2010/main" val="3759523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55" y="621907"/>
            <a:ext cx="8229600" cy="4488561"/>
          </a:xfrm>
        </p:spPr>
        <p:txBody>
          <a:bodyPr/>
          <a:lstStyle/>
          <a:p>
            <a:endParaRPr lang="fr-CH" sz="1800" b="1" dirty="0" smtClean="0"/>
          </a:p>
          <a:p>
            <a:r>
              <a:rPr lang="fr-CH" sz="1800" b="1" dirty="0" smtClean="0"/>
              <a:t>Législation </a:t>
            </a:r>
            <a:r>
              <a:rPr lang="fr-CH" sz="1800" b="1" dirty="0"/>
              <a:t>cantonale déterminant la répartition des </a:t>
            </a:r>
            <a:r>
              <a:rPr lang="fr-CH" sz="1800" b="1" dirty="0" smtClean="0"/>
              <a:t>tâches </a:t>
            </a:r>
            <a:r>
              <a:rPr lang="fr-CH" sz="1800" b="1" dirty="0"/>
              <a:t>entre le canton et les communes:</a:t>
            </a:r>
          </a:p>
          <a:p>
            <a:pPr marL="0" indent="0">
              <a:buNone/>
            </a:pPr>
            <a:endParaRPr lang="fr-CH" sz="1800" dirty="0"/>
          </a:p>
          <a:p>
            <a:pPr lvl="1">
              <a:buFont typeface="+mj-lt"/>
              <a:buAutoNum type="arabicPeriod"/>
            </a:pPr>
            <a:r>
              <a:rPr lang="fr-CH" sz="1600" dirty="0"/>
              <a:t>Loi-cadre sur la répartition des tâches entre les communes et le canton (LRT; A 2 04) [</a:t>
            </a:r>
            <a:r>
              <a:rPr lang="fr-CH" sz="1600" i="1" dirty="0"/>
              <a:t>Principes généraux</a:t>
            </a:r>
            <a:r>
              <a:rPr lang="fr-CH" sz="1600" dirty="0"/>
              <a:t>]</a:t>
            </a:r>
          </a:p>
          <a:p>
            <a:pPr lvl="1">
              <a:buFont typeface="+mj-lt"/>
              <a:buAutoNum type="arabicPeriod"/>
            </a:pPr>
            <a:endParaRPr lang="fr-CH" sz="1600" dirty="0"/>
          </a:p>
          <a:p>
            <a:pPr lvl="1">
              <a:buFont typeface="+mj-lt"/>
              <a:buAutoNum type="arabicPeriod"/>
            </a:pPr>
            <a:r>
              <a:rPr lang="fr-CH" sz="1600" dirty="0"/>
              <a:t>Loi sur la répartition des tâches entre les communes et le canton (1er train) (LRT-1; RS-Ge A 2 05) </a:t>
            </a:r>
            <a:r>
              <a:rPr lang="fr-CH" sz="1600" i="1" dirty="0"/>
              <a:t>[Formation, Action sociale, Personnes âgées, Mobilité]</a:t>
            </a:r>
          </a:p>
          <a:p>
            <a:pPr lvl="1">
              <a:buFont typeface="+mj-lt"/>
              <a:buAutoNum type="arabicPeriod"/>
            </a:pPr>
            <a:endParaRPr lang="fr-CH" sz="1600" i="1" dirty="0"/>
          </a:p>
          <a:p>
            <a:pPr lvl="1">
              <a:buFont typeface="+mj-lt"/>
              <a:buAutoNum type="arabicPeriod"/>
            </a:pPr>
            <a:r>
              <a:rPr lang="fr-CH" sz="1600" dirty="0"/>
              <a:t>Loi sur la répartition des tâches entre les communes et le canton en matière de culture (2e train) (LRT-2; RS-Ge A 2 06) [</a:t>
            </a:r>
            <a:r>
              <a:rPr lang="fr-CH" sz="1600" i="1" dirty="0"/>
              <a:t>Culture</a:t>
            </a:r>
            <a:r>
              <a:rPr lang="fr-CH" sz="1600" dirty="0"/>
              <a:t>]</a:t>
            </a:r>
          </a:p>
          <a:p>
            <a:pPr lvl="1">
              <a:buFont typeface="+mj-lt"/>
              <a:buAutoNum type="arabicPeriod"/>
            </a:pPr>
            <a:endParaRPr lang="fr-CH" sz="1600" dirty="0"/>
          </a:p>
          <a:p>
            <a:pPr lvl="1">
              <a:buFont typeface="+mj-lt"/>
              <a:buAutoNum type="arabicPeriod"/>
            </a:pPr>
            <a:r>
              <a:rPr lang="fr-CH" sz="1600" dirty="0"/>
              <a:t>Loi sur la répartition des tâches entre les communes et le canton en matière de sport (3e train) (LRT-3; RS-Ge A 2 07) [</a:t>
            </a:r>
            <a:r>
              <a:rPr lang="fr-CH" sz="1600" i="1" dirty="0"/>
              <a:t>Sport</a:t>
            </a:r>
            <a:r>
              <a:rPr lang="fr-CH" sz="1600" dirty="0"/>
              <a:t>]</a:t>
            </a:r>
          </a:p>
          <a:p>
            <a:pPr>
              <a:buFont typeface="+mj-lt"/>
              <a:buAutoNum type="arabicPeriod"/>
            </a:pPr>
            <a:endParaRPr lang="fr-CH" sz="1800" dirty="0"/>
          </a:p>
        </p:txBody>
      </p:sp>
    </p:spTree>
    <p:extLst>
      <p:ext uri="{BB962C8B-B14F-4D97-AF65-F5344CB8AC3E}">
        <p14:creationId xmlns:p14="http://schemas.microsoft.com/office/powerpoint/2010/main" val="43073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44553"/>
          </a:xfrm>
        </p:spPr>
        <p:txBody>
          <a:bodyPr/>
          <a:lstStyle/>
          <a:p>
            <a:pPr algn="ctr"/>
            <a:r>
              <a:rPr lang="fr-CH" sz="2000" dirty="0" smtClean="0"/>
              <a:t>Quelques tâches selon la LRT et la législation en vigueur</a:t>
            </a:r>
            <a:endParaRPr lang="fr-CH" sz="20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71554553"/>
              </p:ext>
            </p:extLst>
          </p:nvPr>
        </p:nvGraphicFramePr>
        <p:xfrm>
          <a:off x="589103" y="991584"/>
          <a:ext cx="7632184" cy="5146061"/>
        </p:xfrm>
        <a:graphic>
          <a:graphicData uri="http://schemas.openxmlformats.org/drawingml/2006/table">
            <a:tbl>
              <a:tblPr>
                <a:tableStyleId>{5C22544A-7EE6-4342-B048-85BDC9FD1C3A}</a:tableStyleId>
              </a:tblPr>
              <a:tblGrid>
                <a:gridCol w="7186573">
                  <a:extLst>
                    <a:ext uri="{9D8B030D-6E8A-4147-A177-3AD203B41FA5}">
                      <a16:colId xmlns:a16="http://schemas.microsoft.com/office/drawing/2014/main" val="1550337104"/>
                    </a:ext>
                  </a:extLst>
                </a:gridCol>
                <a:gridCol w="445611">
                  <a:extLst>
                    <a:ext uri="{9D8B030D-6E8A-4147-A177-3AD203B41FA5}">
                      <a16:colId xmlns:a16="http://schemas.microsoft.com/office/drawing/2014/main" val="1985613851"/>
                    </a:ext>
                  </a:extLst>
                </a:gridCol>
              </a:tblGrid>
              <a:tr h="599175">
                <a:tc>
                  <a:txBody>
                    <a:bodyPr/>
                    <a:lstStyle/>
                    <a:p>
                      <a:pPr algn="l" fontAlgn="ctr"/>
                      <a:r>
                        <a:rPr lang="fr-CH" sz="1400" b="1" u="none" strike="noStrike" smtClean="0">
                          <a:effectLst/>
                        </a:rPr>
                        <a:t>Tâches complémentaires</a:t>
                      </a:r>
                      <a:endParaRPr lang="fr-CH" sz="1400" b="1" i="0" u="none" strike="noStrike" dirty="0">
                        <a:solidFill>
                          <a:srgbClr val="000000"/>
                        </a:solidFill>
                        <a:effectLst/>
                        <a:latin typeface="Arial" panose="020B0604020202020204" pitchFamily="34" charset="0"/>
                      </a:endParaRPr>
                    </a:p>
                  </a:txBody>
                  <a:tcPr marL="5266" marR="5266" marT="5266" marB="0" anchor="ctr">
                    <a:solidFill>
                      <a:schemeClr val="bg1"/>
                    </a:solidFill>
                  </a:tcPr>
                </a:tc>
                <a:tc>
                  <a:txBody>
                    <a:bodyPr/>
                    <a:lstStyle/>
                    <a:p>
                      <a:pPr algn="l" fontAlgn="ctr"/>
                      <a:endParaRPr lang="fr-CH" sz="1400" b="1" i="0" u="none" strike="noStrike" dirty="0">
                        <a:solidFill>
                          <a:srgbClr val="000000"/>
                        </a:solidFill>
                        <a:effectLst/>
                        <a:latin typeface="Arial" panose="020B0604020202020204" pitchFamily="34" charset="0"/>
                      </a:endParaRPr>
                    </a:p>
                  </a:txBody>
                  <a:tcPr marL="5266" marR="5266" marT="5266" marB="0" anchor="ctr">
                    <a:solidFill>
                      <a:schemeClr val="bg1"/>
                    </a:solidFill>
                  </a:tcPr>
                </a:tc>
                <a:extLst>
                  <a:ext uri="{0D108BD9-81ED-4DB2-BD59-A6C34878D82A}">
                    <a16:rowId xmlns:a16="http://schemas.microsoft.com/office/drawing/2014/main" val="1833790361"/>
                  </a:ext>
                </a:extLst>
              </a:tr>
              <a:tr h="307972">
                <a:tc>
                  <a:txBody>
                    <a:bodyPr/>
                    <a:lstStyle/>
                    <a:p>
                      <a:pPr algn="l" fontAlgn="ctr"/>
                      <a:r>
                        <a:rPr lang="fr-CH" sz="1000" b="0" u="none" strike="noStrike" dirty="0">
                          <a:effectLst/>
                        </a:rPr>
                        <a:t>Prestations sociales financières, aides financières ponctuelles</a:t>
                      </a:r>
                      <a:endParaRPr lang="fr-CH"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tc>
                  <a:txBody>
                    <a:bodyPr/>
                    <a:lstStyle/>
                    <a:p>
                      <a:pPr algn="l" fontAlgn="ctr"/>
                      <a:endParaRPr lang="fr-CH"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extLst>
                  <a:ext uri="{0D108BD9-81ED-4DB2-BD59-A6C34878D82A}">
                    <a16:rowId xmlns:a16="http://schemas.microsoft.com/office/drawing/2014/main" val="1375796095"/>
                  </a:ext>
                </a:extLst>
              </a:tr>
              <a:tr h="536898">
                <a:tc>
                  <a:txBody>
                    <a:bodyPr/>
                    <a:lstStyle/>
                    <a:p>
                      <a:pPr algn="l" fontAlgn="ctr"/>
                      <a:r>
                        <a:rPr lang="fr-CH" sz="1000" b="0" u="none" strike="noStrike" dirty="0">
                          <a:effectLst/>
                        </a:rPr>
                        <a:t>Soutien aux initiatives dans le domaine de l’accueil et l’organisation de manifestations régionales, nationales et </a:t>
                      </a:r>
                      <a:r>
                        <a:rPr lang="fr-CH" sz="1000" b="0" u="none" strike="noStrike" dirty="0" smtClean="0">
                          <a:effectLst/>
                        </a:rPr>
                        <a:t>internationales</a:t>
                      </a:r>
                    </a:p>
                    <a:p>
                      <a:pPr algn="l" fontAlgn="ctr"/>
                      <a:endParaRPr lang="fr-CH" sz="1000" b="0" u="none" strike="noStrike" dirty="0" smtClean="0">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fr-CH" sz="1000" b="0" u="none" strike="noStrike" dirty="0" smtClean="0">
                          <a:effectLst/>
                        </a:rPr>
                        <a:t>Soutien aux initiatives dans le domaine des mesures en faveur de populations à besoins spécifiques </a:t>
                      </a:r>
                    </a:p>
                    <a:p>
                      <a:pPr algn="l" fontAlgn="ctr"/>
                      <a:endParaRPr lang="fr-CH" sz="1000" b="0" u="none" strike="noStrike" dirty="0" smtClean="0">
                        <a:effectLst/>
                      </a:endParaRPr>
                    </a:p>
                    <a:p>
                      <a:pPr algn="l" fontAlgn="ctr"/>
                      <a:endParaRPr lang="fr-CH" sz="1000" b="0" u="none" strike="noStrike" dirty="0" smtClean="0">
                        <a:effectLst/>
                      </a:endParaRPr>
                    </a:p>
                  </a:txBody>
                  <a:tcPr marL="5266" marR="5266" marT="5266" marB="0" anchor="ctr">
                    <a:solidFill>
                      <a:schemeClr val="bg1"/>
                    </a:solidFill>
                  </a:tcPr>
                </a:tc>
                <a:tc>
                  <a:txBody>
                    <a:bodyPr/>
                    <a:lstStyle/>
                    <a:p>
                      <a:pPr algn="l" fontAlgn="ctr"/>
                      <a:endParaRPr lang="en-US"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extLst>
                  <a:ext uri="{0D108BD9-81ED-4DB2-BD59-A6C34878D82A}">
                    <a16:rowId xmlns:a16="http://schemas.microsoft.com/office/drawing/2014/main" val="3929093308"/>
                  </a:ext>
                </a:extLst>
              </a:tr>
              <a:tr h="307972">
                <a:tc>
                  <a:txBody>
                    <a:bodyPr/>
                    <a:lstStyle/>
                    <a:p>
                      <a:pPr algn="l" fontAlgn="ctr"/>
                      <a:r>
                        <a:rPr lang="fr-CH" sz="1400" b="1" u="none" strike="noStrike" dirty="0" smtClean="0">
                          <a:effectLst/>
                          <a:latin typeface="+mn-lt"/>
                        </a:rPr>
                        <a:t>Tâches conjointes</a:t>
                      </a:r>
                    </a:p>
                    <a:p>
                      <a:pPr algn="l" fontAlgn="ctr"/>
                      <a:endParaRPr lang="fr-CH" sz="1400" b="1" i="0" u="none" strike="noStrike" dirty="0">
                        <a:solidFill>
                          <a:srgbClr val="000000"/>
                        </a:solidFill>
                        <a:effectLst/>
                        <a:latin typeface="+mn-lt"/>
                      </a:endParaRPr>
                    </a:p>
                  </a:txBody>
                  <a:tcPr marL="5266" marR="5266" marT="5266" marB="0" anchor="ctr">
                    <a:solidFill>
                      <a:schemeClr val="bg1"/>
                    </a:solidFill>
                  </a:tcPr>
                </a:tc>
                <a:tc>
                  <a:txBody>
                    <a:bodyPr/>
                    <a:lstStyle/>
                    <a:p>
                      <a:pPr algn="l" fontAlgn="ctr"/>
                      <a:endParaRPr lang="fr-CH"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extLst>
                  <a:ext uri="{0D108BD9-81ED-4DB2-BD59-A6C34878D82A}">
                    <a16:rowId xmlns:a16="http://schemas.microsoft.com/office/drawing/2014/main" val="731756839"/>
                  </a:ext>
                </a:extLst>
              </a:tr>
              <a:tr h="307972">
                <a:tc>
                  <a:txBody>
                    <a:bodyPr/>
                    <a:lstStyle/>
                    <a:p>
                      <a:pPr algn="l" fontAlgn="ctr"/>
                      <a:r>
                        <a:rPr lang="fr-CH" sz="1000" b="0" u="none" strike="noStrike" dirty="0">
                          <a:effectLst/>
                        </a:rPr>
                        <a:t>Mise en œuvre de la politique culturelle </a:t>
                      </a:r>
                      <a:endParaRPr lang="fr-CH"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tc>
                  <a:txBody>
                    <a:bodyPr/>
                    <a:lstStyle/>
                    <a:p>
                      <a:pPr algn="l" fontAlgn="ctr"/>
                      <a:endParaRPr lang="en-US"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extLst>
                  <a:ext uri="{0D108BD9-81ED-4DB2-BD59-A6C34878D82A}">
                    <a16:rowId xmlns:a16="http://schemas.microsoft.com/office/drawing/2014/main" val="339192643"/>
                  </a:ext>
                </a:extLst>
              </a:tr>
              <a:tr h="307972">
                <a:tc>
                  <a:txBody>
                    <a:bodyPr/>
                    <a:lstStyle/>
                    <a:p>
                      <a:pPr algn="l" fontAlgn="ctr"/>
                      <a:r>
                        <a:rPr lang="fr-CH" sz="1000" b="0" u="none" strike="noStrike" dirty="0">
                          <a:effectLst/>
                        </a:rPr>
                        <a:t>Mise en œuvre de la politique </a:t>
                      </a:r>
                      <a:r>
                        <a:rPr lang="fr-CH" sz="1000" b="0" u="none" strike="noStrike" dirty="0" smtClean="0">
                          <a:effectLst/>
                        </a:rPr>
                        <a:t>sportive</a:t>
                      </a:r>
                      <a:endParaRPr lang="fr-CH"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tc>
                  <a:txBody>
                    <a:bodyPr/>
                    <a:lstStyle/>
                    <a:p>
                      <a:pPr algn="l" fontAlgn="ctr"/>
                      <a:endParaRPr lang="en-US"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extLst>
                  <a:ext uri="{0D108BD9-81ED-4DB2-BD59-A6C34878D82A}">
                    <a16:rowId xmlns:a16="http://schemas.microsoft.com/office/drawing/2014/main" val="440357535"/>
                  </a:ext>
                </a:extLst>
              </a:tr>
              <a:tr h="307972">
                <a:tc>
                  <a:txBody>
                    <a:bodyPr/>
                    <a:lstStyle/>
                    <a:p>
                      <a:pPr algn="l" fontAlgn="ctr"/>
                      <a:r>
                        <a:rPr lang="fr-CH" sz="1000" b="0" u="none" strike="noStrike" dirty="0">
                          <a:effectLst/>
                        </a:rPr>
                        <a:t>Planification de la réalisation des infrastructures sportives dans le </a:t>
                      </a:r>
                      <a:r>
                        <a:rPr lang="fr-CH" sz="1000" b="0" u="none" strike="noStrike" dirty="0" smtClean="0">
                          <a:effectLst/>
                        </a:rPr>
                        <a:t>canton, conformément à l’article 17 de la loi sur le sport, du 14 mars 2014</a:t>
                      </a:r>
                    </a:p>
                    <a:p>
                      <a:pPr algn="l" fontAlgn="ctr"/>
                      <a:endParaRPr lang="fr-CH" sz="1000" b="0" i="0" u="none" strike="noStrike" dirty="0" smtClean="0">
                        <a:solidFill>
                          <a:srgbClr val="000000"/>
                        </a:solidFill>
                        <a:effectLst/>
                        <a:latin typeface="Arial" panose="020B0604020202020204" pitchFamily="34" charset="0"/>
                      </a:endParaRPr>
                    </a:p>
                    <a:p>
                      <a:pPr algn="l" fontAlgn="ctr"/>
                      <a:endParaRPr lang="fr-CH"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tc>
                  <a:txBody>
                    <a:bodyPr/>
                    <a:lstStyle/>
                    <a:p>
                      <a:pPr algn="l" fontAlgn="ctr"/>
                      <a:endParaRPr lang="da-DK"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extLst>
                  <a:ext uri="{0D108BD9-81ED-4DB2-BD59-A6C34878D82A}">
                    <a16:rowId xmlns:a16="http://schemas.microsoft.com/office/drawing/2014/main" val="1729745797"/>
                  </a:ext>
                </a:extLst>
              </a:tr>
              <a:tr h="397701">
                <a:tc>
                  <a:txBody>
                    <a:bodyPr/>
                    <a:lstStyle/>
                    <a:p>
                      <a:pPr algn="l" fontAlgn="ctr"/>
                      <a:r>
                        <a:rPr lang="fr-CH" sz="1400" b="1" u="none" strike="noStrike" dirty="0" smtClean="0">
                          <a:effectLst/>
                          <a:latin typeface="+mn-lt"/>
                        </a:rPr>
                        <a:t>Tâches exclusives </a:t>
                      </a:r>
                      <a:r>
                        <a:rPr lang="fr-CH" sz="1400" b="1" u="none" strike="noStrike" dirty="0" smtClean="0">
                          <a:effectLst/>
                          <a:latin typeface="+mn-lt"/>
                          <a:sym typeface="Wingdings" panose="05000000000000000000" pitchFamily="2" charset="2"/>
                        </a:rPr>
                        <a:t> communes</a:t>
                      </a:r>
                      <a:endParaRPr lang="fr-CH" sz="1400" b="1" u="none" strike="noStrike" dirty="0" smtClean="0">
                        <a:effectLst/>
                        <a:latin typeface="+mn-lt"/>
                      </a:endParaRPr>
                    </a:p>
                    <a:p>
                      <a:pPr algn="l" fontAlgn="ctr"/>
                      <a:endParaRPr lang="fr-CH" sz="1400" b="1" u="none" strike="noStrike" dirty="0" smtClean="0">
                        <a:effectLst/>
                        <a:latin typeface="+mn-lt"/>
                      </a:endParaRPr>
                    </a:p>
                  </a:txBody>
                  <a:tcPr marL="5266" marR="5266" marT="5266" marB="0" anchor="ctr">
                    <a:solidFill>
                      <a:schemeClr val="bg1"/>
                    </a:solidFill>
                  </a:tcPr>
                </a:tc>
                <a:tc>
                  <a:txBody>
                    <a:bodyPr/>
                    <a:lstStyle/>
                    <a:p>
                      <a:pPr algn="l" fontAlgn="ctr"/>
                      <a:endParaRPr lang="da-DK"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extLst>
                  <a:ext uri="{0D108BD9-81ED-4DB2-BD59-A6C34878D82A}">
                    <a16:rowId xmlns:a16="http://schemas.microsoft.com/office/drawing/2014/main" val="2924916295"/>
                  </a:ext>
                </a:extLst>
              </a:tr>
              <a:tr h="307972">
                <a:tc>
                  <a:txBody>
                    <a:bodyPr/>
                    <a:lstStyle/>
                    <a:p>
                      <a:pPr algn="l" fontAlgn="ctr"/>
                      <a:r>
                        <a:rPr lang="fr-CH" sz="900" b="0" u="none" strike="noStrike" dirty="0">
                          <a:effectLst/>
                          <a:latin typeface="+mn-lt"/>
                        </a:rPr>
                        <a:t>Accueil </a:t>
                      </a:r>
                      <a:r>
                        <a:rPr lang="fr-CH" sz="900" b="0" u="none" strike="noStrike" dirty="0" smtClean="0">
                          <a:effectLst/>
                          <a:latin typeface="+mn-lt"/>
                        </a:rPr>
                        <a:t>parascolaire</a:t>
                      </a:r>
                    </a:p>
                    <a:p>
                      <a:pPr algn="l" fontAlgn="ctr"/>
                      <a:endParaRPr lang="fr-CH" sz="900" b="0" u="none" strike="noStrike" dirty="0" smtClean="0">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fr-CH" sz="900" b="0" u="none" strike="noStrike" dirty="0" smtClean="0">
                          <a:effectLst/>
                          <a:latin typeface="+mn-lt"/>
                        </a:rPr>
                        <a:t>Réglementation locale du trafic à caractère mineur et non prescriptive</a:t>
                      </a:r>
                    </a:p>
                    <a:p>
                      <a:pPr marL="0" marR="0" lvl="0" indent="0" algn="l" defTabSz="914400" rtl="0" eaLnBrk="1" fontAlgn="ctr" latinLnBrk="0" hangingPunct="1">
                        <a:lnSpc>
                          <a:spcPct val="100000"/>
                        </a:lnSpc>
                        <a:spcBef>
                          <a:spcPts val="0"/>
                        </a:spcBef>
                        <a:spcAft>
                          <a:spcPts val="0"/>
                        </a:spcAft>
                        <a:buClrTx/>
                        <a:buSzTx/>
                        <a:buFontTx/>
                        <a:buNone/>
                        <a:tabLst/>
                        <a:defRPr/>
                      </a:pPr>
                      <a:endParaRPr lang="fr-CH" sz="900" b="0" u="none" strike="noStrike" dirty="0" smtClean="0">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fr-CH" sz="900" b="0" u="none" strike="noStrike" dirty="0" smtClean="0">
                          <a:effectLst/>
                          <a:latin typeface="+mn-lt"/>
                        </a:rPr>
                        <a:t>Soutien au sport élite collectif et aux efforts des organisations sportives en matière d’activités physiques et sportives </a:t>
                      </a:r>
                      <a:endParaRPr lang="fr-CH" sz="900" b="0" u="none" strike="noStrike" dirty="0" smtClean="0">
                        <a:effectLst/>
                        <a:latin typeface="+mn-lt"/>
                        <a:sym typeface="Wingdings" panose="05000000000000000000" pitchFamily="2" charset="2"/>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fr-CH" sz="900" b="0" u="none" strike="noStrike" dirty="0" smtClean="0">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fr-CH" sz="900" b="0" u="none" strike="noStrike" dirty="0" smtClean="0">
                          <a:effectLst/>
                          <a:latin typeface="+mn-lt"/>
                        </a:rPr>
                        <a:t>Favoriser la participation des personnes âgées dans tous les domaines de la vie sociale</a:t>
                      </a:r>
                    </a:p>
                    <a:p>
                      <a:pPr marL="0" marR="0" lvl="0" indent="0" algn="l" defTabSz="914400" rtl="0" eaLnBrk="1" fontAlgn="ctr" latinLnBrk="0" hangingPunct="1">
                        <a:lnSpc>
                          <a:spcPct val="100000"/>
                        </a:lnSpc>
                        <a:spcBef>
                          <a:spcPts val="0"/>
                        </a:spcBef>
                        <a:spcAft>
                          <a:spcPts val="0"/>
                        </a:spcAft>
                        <a:buClrTx/>
                        <a:buSzTx/>
                        <a:buFontTx/>
                        <a:buNone/>
                        <a:tabLst/>
                        <a:defRPr/>
                      </a:pPr>
                      <a:endParaRPr lang="fr-CH" sz="900" b="1" u="none" strike="noStrike" dirty="0" smtClean="0">
                        <a:effectLst/>
                        <a:latin typeface="+mn-lt"/>
                      </a:endParaRPr>
                    </a:p>
                    <a:p>
                      <a:pPr algn="l" fontAlgn="ctr"/>
                      <a:endParaRPr lang="fr-CH" sz="900" b="1" u="none" strike="noStrike" dirty="0" smtClean="0">
                        <a:effectLst/>
                        <a:latin typeface="+mn-lt"/>
                      </a:endParaRPr>
                    </a:p>
                    <a:p>
                      <a:pPr algn="l" fontAlgn="ctr"/>
                      <a:endParaRPr lang="fr-CH" sz="900" b="1" u="none" strike="noStrike" dirty="0" smtClean="0">
                        <a:effectLst/>
                        <a:latin typeface="+mn-lt"/>
                      </a:endParaRPr>
                    </a:p>
                  </a:txBody>
                  <a:tcPr marL="5266" marR="5266" marT="5266" marB="0" anchor="ctr">
                    <a:solidFill>
                      <a:schemeClr val="bg1"/>
                    </a:solidFill>
                  </a:tcPr>
                </a:tc>
                <a:tc>
                  <a:txBody>
                    <a:bodyPr/>
                    <a:lstStyle/>
                    <a:p>
                      <a:pPr algn="l" fontAlgn="ctr"/>
                      <a:endParaRPr lang="da-DK" sz="1000" b="0" i="0" u="none" strike="noStrike" dirty="0">
                        <a:solidFill>
                          <a:srgbClr val="000000"/>
                        </a:solidFill>
                        <a:effectLst/>
                        <a:latin typeface="Arial" panose="020B0604020202020204" pitchFamily="34" charset="0"/>
                      </a:endParaRPr>
                    </a:p>
                  </a:txBody>
                  <a:tcPr marL="5266" marR="5266" marT="5266" marB="0" anchor="ctr">
                    <a:solidFill>
                      <a:schemeClr val="bg1"/>
                    </a:solidFill>
                  </a:tcPr>
                </a:tc>
                <a:extLst>
                  <a:ext uri="{0D108BD9-81ED-4DB2-BD59-A6C34878D82A}">
                    <a16:rowId xmlns:a16="http://schemas.microsoft.com/office/drawing/2014/main" val="2164874407"/>
                  </a:ext>
                </a:extLst>
              </a:tr>
            </a:tbl>
          </a:graphicData>
        </a:graphic>
      </p:graphicFrame>
    </p:spTree>
    <p:extLst>
      <p:ext uri="{BB962C8B-B14F-4D97-AF65-F5344CB8AC3E}">
        <p14:creationId xmlns:p14="http://schemas.microsoft.com/office/powerpoint/2010/main" val="4208364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dirty="0" smtClean="0"/>
          </a:p>
          <a:p>
            <a:pPr marL="0" indent="0" algn="ctr">
              <a:buNone/>
            </a:pPr>
            <a:endParaRPr lang="fr-CH" dirty="0"/>
          </a:p>
          <a:p>
            <a:pPr marL="0" indent="0" algn="ctr">
              <a:buNone/>
            </a:pPr>
            <a:endParaRPr lang="fr-CH" dirty="0" smtClean="0"/>
          </a:p>
          <a:p>
            <a:pPr marL="0" indent="0" algn="ctr">
              <a:buNone/>
            </a:pPr>
            <a:r>
              <a:rPr lang="fr-CH" sz="3600" b="1" dirty="0"/>
              <a:t>Organisation municipale</a:t>
            </a:r>
          </a:p>
        </p:txBody>
      </p:sp>
    </p:spTree>
    <p:extLst>
      <p:ext uri="{BB962C8B-B14F-4D97-AF65-F5344CB8AC3E}">
        <p14:creationId xmlns:p14="http://schemas.microsoft.com/office/powerpoint/2010/main" val="2319877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dirty="0" smtClean="0"/>
          </a:p>
          <a:p>
            <a:pPr marL="0" indent="0" algn="ctr">
              <a:buNone/>
            </a:pPr>
            <a:endParaRPr lang="fr-CH" dirty="0"/>
          </a:p>
          <a:p>
            <a:pPr marL="0" indent="0" algn="ctr">
              <a:buNone/>
            </a:pPr>
            <a:endParaRPr lang="fr-CH" dirty="0" smtClean="0"/>
          </a:p>
          <a:p>
            <a:pPr marL="0" indent="0" algn="ctr">
              <a:buNone/>
            </a:pPr>
            <a:r>
              <a:rPr lang="fr-CH" sz="3600" b="1" dirty="0"/>
              <a:t>Organes des communes</a:t>
            </a:r>
          </a:p>
        </p:txBody>
      </p:sp>
    </p:spTree>
    <p:extLst>
      <p:ext uri="{BB962C8B-B14F-4D97-AF65-F5344CB8AC3E}">
        <p14:creationId xmlns:p14="http://schemas.microsoft.com/office/powerpoint/2010/main" val="2244237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23" y="348723"/>
            <a:ext cx="8229600" cy="6151830"/>
          </a:xfrm>
        </p:spPr>
        <p:txBody>
          <a:bodyPr/>
          <a:lstStyle/>
          <a:p>
            <a:pPr marL="0" indent="0">
              <a:buNone/>
            </a:pPr>
            <a:r>
              <a:rPr lang="fr-CH" sz="1600" dirty="0"/>
              <a:t>Art. 140 Cst. </a:t>
            </a:r>
            <a:r>
              <a:rPr lang="fr-CH" sz="1600" b="1" dirty="0"/>
              <a:t>Conseil municipal</a:t>
            </a:r>
          </a:p>
          <a:p>
            <a:pPr>
              <a:buFont typeface="+mj-lt"/>
              <a:buAutoNum type="arabicPeriod"/>
            </a:pPr>
            <a:r>
              <a:rPr lang="fr-CH" sz="1600" dirty="0"/>
              <a:t>Le conseil municipal est l’autorité délibérative de la commune.</a:t>
            </a:r>
          </a:p>
          <a:p>
            <a:pPr>
              <a:buFont typeface="+mj-lt"/>
              <a:buAutoNum type="arabicPeriod"/>
            </a:pPr>
            <a:r>
              <a:rPr lang="fr-CH" sz="1600" dirty="0"/>
              <a:t>La loi fixe le nombre des membres du conseil municipal en fonction de la population de la commune.</a:t>
            </a:r>
          </a:p>
          <a:p>
            <a:pPr>
              <a:buFont typeface="+mj-lt"/>
              <a:buAutoNum type="arabicPeriod"/>
            </a:pPr>
            <a:r>
              <a:rPr lang="fr-CH" sz="1600" dirty="0"/>
              <a:t>Le conseil municipal est élu tous les 5 ans au système proportionnel.</a:t>
            </a:r>
          </a:p>
          <a:p>
            <a:pPr marL="0" indent="0">
              <a:buNone/>
            </a:pPr>
            <a:endParaRPr lang="fr-CH" sz="1600" dirty="0"/>
          </a:p>
          <a:p>
            <a:pPr marL="0" indent="0">
              <a:buNone/>
            </a:pPr>
            <a:endParaRPr lang="fr-CH" sz="1600" dirty="0"/>
          </a:p>
          <a:p>
            <a:pPr marL="0" indent="0">
              <a:buNone/>
            </a:pPr>
            <a:r>
              <a:rPr lang="fr-CH" sz="1600" dirty="0"/>
              <a:t>Art. 141 Cst. </a:t>
            </a:r>
            <a:r>
              <a:rPr lang="fr-CH" sz="1600" b="1" dirty="0"/>
              <a:t>Exécutif communal</a:t>
            </a:r>
          </a:p>
          <a:p>
            <a:pPr>
              <a:buFont typeface="+mj-lt"/>
              <a:buAutoNum type="arabicPeriod"/>
            </a:pPr>
            <a:r>
              <a:rPr lang="fr-CH" sz="1600" dirty="0"/>
              <a:t>L’exécutif communal est une autorité collégiale qui s’organise librement.</a:t>
            </a:r>
          </a:p>
          <a:p>
            <a:pPr>
              <a:buFont typeface="+mj-lt"/>
              <a:buAutoNum type="arabicPeriod"/>
            </a:pPr>
            <a:r>
              <a:rPr lang="fr-CH" sz="1600" dirty="0"/>
              <a:t>Il est composé :</a:t>
            </a:r>
          </a:p>
          <a:p>
            <a:pPr lvl="1">
              <a:buFont typeface="+mj-lt"/>
              <a:buAutoNum type="alphaLcParenR"/>
            </a:pPr>
            <a:r>
              <a:rPr lang="fr-CH" sz="1000" dirty="0"/>
              <a:t>d’un conseil administratif de 5 membres dans les communes de plus de 50 000 habitants;</a:t>
            </a:r>
          </a:p>
          <a:p>
            <a:pPr lvl="1">
              <a:buFont typeface="+mj-lt"/>
              <a:buAutoNum type="alphaLcParenR"/>
            </a:pPr>
            <a:r>
              <a:rPr lang="fr-CH" sz="1000" dirty="0"/>
              <a:t>d’un conseil administratif de 3 membres dans les communes de plus de 3 000 habitants;</a:t>
            </a:r>
          </a:p>
          <a:p>
            <a:pPr lvl="1">
              <a:buFont typeface="+mj-lt"/>
              <a:buAutoNum type="alphaLcParenR"/>
            </a:pPr>
            <a:r>
              <a:rPr lang="fr-CH" sz="1000" dirty="0">
                <a:solidFill>
                  <a:srgbClr val="0070C0"/>
                </a:solidFill>
              </a:rPr>
              <a:t>d’un maire et de 2 adjoints dans les autres </a:t>
            </a:r>
            <a:r>
              <a:rPr lang="fr-CH" sz="1000" dirty="0" smtClean="0">
                <a:solidFill>
                  <a:srgbClr val="0070C0"/>
                </a:solidFill>
              </a:rPr>
              <a:t>communes*.</a:t>
            </a:r>
            <a:endParaRPr lang="fr-CH" sz="1000" dirty="0">
              <a:solidFill>
                <a:srgbClr val="0070C0"/>
              </a:solidFill>
            </a:endParaRPr>
          </a:p>
          <a:p>
            <a:pPr>
              <a:buFont typeface="+mj-lt"/>
              <a:buAutoNum type="arabicPeriod"/>
            </a:pPr>
            <a:r>
              <a:rPr lang="fr-CH" sz="1600" dirty="0"/>
              <a:t>Il est élu tous les 5 ans au système majoritaire. Le premier tour a lieu simultanément à l’élection du conseil municipal</a:t>
            </a:r>
            <a:r>
              <a:rPr lang="fr-CH" sz="1600" dirty="0" smtClean="0"/>
              <a:t>.</a:t>
            </a:r>
          </a:p>
          <a:p>
            <a:pPr>
              <a:buFont typeface="+mj-lt"/>
              <a:buAutoNum type="arabicPeriod"/>
            </a:pPr>
            <a:r>
              <a:rPr lang="fr-CH" sz="1600" b="1" dirty="0">
                <a:solidFill>
                  <a:srgbClr val="0070C0"/>
                </a:solidFill>
              </a:rPr>
              <a:t>*A compter du 1</a:t>
            </a:r>
            <a:r>
              <a:rPr lang="fr-CH" sz="1600" b="1" baseline="30000" dirty="0">
                <a:solidFill>
                  <a:srgbClr val="0070C0"/>
                </a:solidFill>
              </a:rPr>
              <a:t>er</a:t>
            </a:r>
            <a:r>
              <a:rPr lang="fr-CH" sz="1600" b="1" dirty="0">
                <a:solidFill>
                  <a:srgbClr val="0070C0"/>
                </a:solidFill>
              </a:rPr>
              <a:t> juin 2025, régime du conseil administratif étendu à toutes les </a:t>
            </a:r>
            <a:r>
              <a:rPr lang="fr-CH" sz="1600" b="1" dirty="0" smtClean="0">
                <a:solidFill>
                  <a:srgbClr val="0070C0"/>
                </a:solidFill>
              </a:rPr>
              <a:t>communes, donc </a:t>
            </a:r>
            <a:r>
              <a:rPr lang="fr-CH" sz="1600" b="1" dirty="0" err="1" smtClean="0">
                <a:solidFill>
                  <a:srgbClr val="0070C0"/>
                </a:solidFill>
              </a:rPr>
              <a:t>Céligny</a:t>
            </a:r>
            <a:r>
              <a:rPr lang="fr-CH" sz="1600" b="1" dirty="0" smtClean="0">
                <a:solidFill>
                  <a:srgbClr val="0070C0"/>
                </a:solidFill>
              </a:rPr>
              <a:t> va changer de régime et compter 3 </a:t>
            </a:r>
            <a:r>
              <a:rPr lang="fr-CH" sz="1600" b="1" dirty="0" err="1" smtClean="0">
                <a:solidFill>
                  <a:srgbClr val="0070C0"/>
                </a:solidFill>
              </a:rPr>
              <a:t>conseillers.ères</a:t>
            </a:r>
            <a:r>
              <a:rPr lang="fr-CH" sz="1600" b="1" dirty="0" smtClean="0">
                <a:solidFill>
                  <a:srgbClr val="0070C0"/>
                </a:solidFill>
              </a:rPr>
              <a:t> </a:t>
            </a:r>
            <a:r>
              <a:rPr lang="fr-CH" sz="1600" b="1" dirty="0" err="1" smtClean="0">
                <a:solidFill>
                  <a:srgbClr val="0070C0"/>
                </a:solidFill>
              </a:rPr>
              <a:t>administratifs.ives</a:t>
            </a:r>
            <a:endParaRPr lang="fr-CH" sz="1600" b="1" dirty="0">
              <a:solidFill>
                <a:srgbClr val="0070C0"/>
              </a:solidFill>
            </a:endParaRPr>
          </a:p>
          <a:p>
            <a:pPr marL="0" indent="0" algn="ctr">
              <a:buNone/>
            </a:pPr>
            <a:r>
              <a:rPr lang="fr-CH" sz="1600" b="1" dirty="0" smtClean="0">
                <a:solidFill>
                  <a:schemeClr val="tx2">
                    <a:lumMod val="60000"/>
                    <a:lumOff val="40000"/>
                  </a:schemeClr>
                </a:solidFill>
              </a:rPr>
              <a:t>PLUS</a:t>
            </a:r>
            <a:endParaRPr lang="fr-CH" sz="1600" b="1" dirty="0">
              <a:solidFill>
                <a:schemeClr val="tx2">
                  <a:lumMod val="60000"/>
                  <a:lumOff val="40000"/>
                </a:schemeClr>
              </a:solidFill>
            </a:endParaRPr>
          </a:p>
          <a:p>
            <a:pPr marL="0" indent="0">
              <a:buNone/>
            </a:pPr>
            <a:endParaRPr lang="fr-CH" sz="1600" dirty="0"/>
          </a:p>
          <a:p>
            <a:pPr marL="438150" indent="-438150" algn="just">
              <a:lnSpc>
                <a:spcPct val="90000"/>
              </a:lnSpc>
              <a:buNone/>
              <a:tabLst>
                <a:tab pos="441325" algn="l"/>
              </a:tabLst>
            </a:pPr>
            <a:r>
              <a:rPr lang="fr-CH" altLang="fr-FR" sz="1600" b="1" dirty="0"/>
              <a:t>Corps électoral communal</a:t>
            </a:r>
            <a:r>
              <a:rPr lang="fr-CH" altLang="fr-FR" sz="1600" dirty="0"/>
              <a:t>: droit de pétition, de référendum et d'initiative municipale.</a:t>
            </a:r>
            <a:endParaRPr lang="fr-CH" sz="2000" dirty="0"/>
          </a:p>
          <a:p>
            <a:pPr marL="0" indent="0">
              <a:buNone/>
            </a:pPr>
            <a:endParaRPr lang="fr-CH" sz="1600" dirty="0" smtClean="0"/>
          </a:p>
          <a:p>
            <a:pPr marL="0" indent="0">
              <a:buNone/>
            </a:pPr>
            <a:endParaRPr lang="fr-CH" sz="1600" dirty="0"/>
          </a:p>
        </p:txBody>
      </p:sp>
    </p:spTree>
    <p:extLst>
      <p:ext uri="{BB962C8B-B14F-4D97-AF65-F5344CB8AC3E}">
        <p14:creationId xmlns:p14="http://schemas.microsoft.com/office/powerpoint/2010/main" val="814845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dirty="0" smtClean="0"/>
          </a:p>
          <a:p>
            <a:pPr marL="0" indent="0" algn="ctr">
              <a:buNone/>
            </a:pPr>
            <a:endParaRPr lang="fr-CH" dirty="0"/>
          </a:p>
          <a:p>
            <a:pPr marL="0" indent="0" algn="ctr">
              <a:buNone/>
            </a:pPr>
            <a:endParaRPr lang="fr-CH" dirty="0" smtClean="0"/>
          </a:p>
          <a:p>
            <a:pPr marL="0" indent="0" algn="ctr">
              <a:buNone/>
            </a:pPr>
            <a:r>
              <a:rPr lang="fr-CH" sz="3600" b="1" dirty="0"/>
              <a:t>Conseil municipal</a:t>
            </a:r>
          </a:p>
        </p:txBody>
      </p:sp>
    </p:spTree>
    <p:extLst>
      <p:ext uri="{BB962C8B-B14F-4D97-AF65-F5344CB8AC3E}">
        <p14:creationId xmlns:p14="http://schemas.microsoft.com/office/powerpoint/2010/main" val="2686056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1104" y="5904337"/>
            <a:ext cx="4572000" cy="369332"/>
          </a:xfrm>
          <a:prstGeom prst="rect">
            <a:avLst/>
          </a:prstGeom>
        </p:spPr>
        <p:txBody>
          <a:bodyPr>
            <a:spAutoFit/>
          </a:bodyPr>
          <a:lstStyle/>
          <a:p>
            <a:pPr algn="r"/>
            <a:r>
              <a:rPr lang="fr-CH" dirty="0" smtClean="0">
                <a:latin typeface="+mj-lt"/>
              </a:rPr>
              <a:t>© Aubert Pierre-Alain / </a:t>
            </a:r>
            <a:r>
              <a:rPr lang="fr-CH" dirty="0" err="1" smtClean="0">
                <a:latin typeface="+mj-lt"/>
              </a:rPr>
              <a:t>Céligny</a:t>
            </a:r>
            <a:endParaRPr lang="fr-CH" dirty="0">
              <a:latin typeface="+mj-lt"/>
            </a:endParaRPr>
          </a:p>
        </p:txBody>
      </p:sp>
      <p:pic>
        <p:nvPicPr>
          <p:cNvPr id="3" name="Espace réservé du contenu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5246" y="669956"/>
            <a:ext cx="6463734" cy="4847801"/>
          </a:xfrm>
        </p:spPr>
      </p:pic>
    </p:spTree>
    <p:extLst>
      <p:ext uri="{BB962C8B-B14F-4D97-AF65-F5344CB8AC3E}">
        <p14:creationId xmlns:p14="http://schemas.microsoft.com/office/powerpoint/2010/main" val="438277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147" y="629035"/>
            <a:ext cx="8229600" cy="4956048"/>
          </a:xfrm>
        </p:spPr>
        <p:txBody>
          <a:bodyPr/>
          <a:lstStyle/>
          <a:p>
            <a:pPr>
              <a:spcAft>
                <a:spcPct val="50000"/>
              </a:spcAft>
              <a:buNone/>
            </a:pPr>
            <a:r>
              <a:rPr lang="fr-FR" altLang="fr-FR" sz="1800" dirty="0"/>
              <a:t>	</a:t>
            </a:r>
            <a:r>
              <a:rPr lang="fr-FR" altLang="fr-FR" sz="1800" b="1" dirty="0"/>
              <a:t>Le conseil municipal est l'autorité délibérative de la commune (Art. 140 al. 1 </a:t>
            </a:r>
            <a:r>
              <a:rPr lang="fr-FR" altLang="fr-FR" sz="1800" b="1" dirty="0" err="1"/>
              <a:t>Cst</a:t>
            </a:r>
            <a:r>
              <a:rPr lang="fr-FR" altLang="fr-FR" sz="1800" b="1" dirty="0"/>
              <a:t>-GE). </a:t>
            </a:r>
          </a:p>
          <a:p>
            <a:pPr algn="just">
              <a:spcAft>
                <a:spcPct val="50000"/>
              </a:spcAft>
              <a:buNone/>
            </a:pPr>
            <a:r>
              <a:rPr lang="fr-FR" altLang="fr-FR" sz="1800" dirty="0"/>
              <a:t>	</a:t>
            </a:r>
            <a:endParaRPr lang="fr-FR" altLang="fr-FR" sz="1800" dirty="0" smtClean="0"/>
          </a:p>
          <a:p>
            <a:pPr algn="just">
              <a:spcAft>
                <a:spcPct val="50000"/>
              </a:spcAft>
              <a:buNone/>
            </a:pPr>
            <a:r>
              <a:rPr lang="fr-FR" altLang="fr-FR" sz="1800" dirty="0"/>
              <a:t>	</a:t>
            </a:r>
            <a:r>
              <a:rPr lang="fr-FR" altLang="fr-FR" sz="1800" dirty="0" smtClean="0"/>
              <a:t>Il adopte des délibérations relevant de la compétence des communes, </a:t>
            </a:r>
            <a:r>
              <a:rPr lang="fr-CH" altLang="fr-FR" sz="1800" dirty="0" smtClean="0"/>
              <a:t>statue et se prononce sur divers objets, en préavise d'autres, et formule des déclarations.</a:t>
            </a:r>
            <a:r>
              <a:rPr lang="fr-FR" altLang="fr-FR" sz="1800" dirty="0" smtClean="0"/>
              <a:t> </a:t>
            </a:r>
          </a:p>
          <a:p>
            <a:pPr algn="just">
              <a:spcAft>
                <a:spcPct val="50000"/>
              </a:spcAft>
              <a:buNone/>
            </a:pPr>
            <a:r>
              <a:rPr lang="fr-FR" altLang="fr-FR" sz="1800" dirty="0" smtClean="0"/>
              <a:t>	Il ne contrôle pas l'activité du conseil administratif.</a:t>
            </a:r>
            <a:r>
              <a:rPr lang="fr-CH" altLang="fr-FR" sz="1800" dirty="0" smtClean="0"/>
              <a:t>	</a:t>
            </a:r>
          </a:p>
          <a:p>
            <a:pPr algn="just">
              <a:spcAft>
                <a:spcPct val="50000"/>
              </a:spcAft>
              <a:buNone/>
            </a:pPr>
            <a:r>
              <a:rPr lang="fr-CH" altLang="fr-FR" sz="1800" dirty="0"/>
              <a:t>	</a:t>
            </a:r>
            <a:r>
              <a:rPr lang="fr-CH" altLang="fr-FR" sz="1800" dirty="0" smtClean="0"/>
              <a:t>En effet, les communes sont soumises à la surveillance du Conseil d’Etat, […] (art. 137 Cst-GE).</a:t>
            </a:r>
          </a:p>
          <a:p>
            <a:pPr algn="just">
              <a:spcAft>
                <a:spcPct val="50000"/>
              </a:spcAft>
              <a:buNone/>
            </a:pPr>
            <a:endParaRPr lang="fr-FR" altLang="fr-FR" sz="1400" dirty="0">
              <a:solidFill>
                <a:srgbClr val="00B0F0"/>
              </a:solidFill>
            </a:endParaRPr>
          </a:p>
        </p:txBody>
      </p:sp>
    </p:spTree>
    <p:extLst>
      <p:ext uri="{BB962C8B-B14F-4D97-AF65-F5344CB8AC3E}">
        <p14:creationId xmlns:p14="http://schemas.microsoft.com/office/powerpoint/2010/main" val="2587169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619124" y="276543"/>
            <a:ext cx="8044815" cy="818832"/>
          </a:xfrm>
        </p:spPr>
        <p:style>
          <a:lnRef idx="2">
            <a:schemeClr val="dk1"/>
          </a:lnRef>
          <a:fillRef idx="1">
            <a:schemeClr val="lt1"/>
          </a:fillRef>
          <a:effectRef idx="0">
            <a:schemeClr val="dk1"/>
          </a:effectRef>
          <a:fontRef idx="minor">
            <a:schemeClr val="dk1"/>
          </a:fontRef>
        </p:style>
        <p:txBody>
          <a:bodyPr/>
          <a:lstStyle/>
          <a:p>
            <a:pPr algn="ctr" eaLnBrk="1" hangingPunct="1"/>
            <a:r>
              <a:rPr lang="fr-FR" altLang="fr-FR" sz="2800" dirty="0"/>
              <a:t>Plan</a:t>
            </a:r>
          </a:p>
        </p:txBody>
      </p:sp>
      <p:sp>
        <p:nvSpPr>
          <p:cNvPr id="4101" name="Rectangle 3"/>
          <p:cNvSpPr>
            <a:spLocks noGrp="1" noChangeArrowheads="1"/>
          </p:cNvSpPr>
          <p:nvPr>
            <p:ph type="body" idx="1"/>
          </p:nvPr>
        </p:nvSpPr>
        <p:spPr>
          <a:xfrm>
            <a:off x="619124" y="1150620"/>
            <a:ext cx="8067676" cy="5286756"/>
          </a:xfrm>
        </p:spPr>
        <p:txBody>
          <a:bodyPr/>
          <a:lstStyle/>
          <a:p>
            <a:endParaRPr lang="fr-CH" altLang="fr-FR" sz="2000" b="1" dirty="0"/>
          </a:p>
          <a:p>
            <a:pPr marL="457200" indent="-457200">
              <a:buFont typeface="+mj-lt"/>
              <a:buAutoNum type="arabicPeriod"/>
            </a:pPr>
            <a:r>
              <a:rPr lang="fr-CH" altLang="fr-FR" b="1" dirty="0" smtClean="0"/>
              <a:t>Introduction</a:t>
            </a:r>
          </a:p>
          <a:p>
            <a:pPr marL="457200" indent="-457200">
              <a:buFont typeface="+mj-lt"/>
              <a:buAutoNum type="arabicPeriod"/>
            </a:pPr>
            <a:endParaRPr lang="fr-CH" altLang="fr-FR" b="1" dirty="0"/>
          </a:p>
          <a:p>
            <a:pPr marL="457200" indent="-457200">
              <a:buFont typeface="+mj-lt"/>
              <a:buAutoNum type="arabicPeriod"/>
            </a:pPr>
            <a:r>
              <a:rPr lang="fr-CH" altLang="fr-FR" b="1" dirty="0" smtClean="0"/>
              <a:t>Institution communale</a:t>
            </a:r>
            <a:endParaRPr lang="fr-CH" altLang="fr-FR" b="1" dirty="0"/>
          </a:p>
          <a:p>
            <a:pPr marL="857250" lvl="1" indent="-457200">
              <a:buFont typeface="+mj-lt"/>
              <a:buAutoNum type="alphaLcParenR"/>
            </a:pPr>
            <a:r>
              <a:rPr lang="fr-CH" altLang="fr-FR" b="1" dirty="0" smtClean="0"/>
              <a:t>Bases légales</a:t>
            </a:r>
            <a:endParaRPr lang="fr-CH" altLang="fr-FR" b="1" dirty="0"/>
          </a:p>
          <a:p>
            <a:pPr marL="857250" lvl="1" indent="-457200">
              <a:buFont typeface="+mj-lt"/>
              <a:buAutoNum type="alphaLcParenR"/>
            </a:pPr>
            <a:r>
              <a:rPr lang="fr-CH" altLang="fr-FR" b="1" dirty="0" smtClean="0"/>
              <a:t>Tâches communales</a:t>
            </a:r>
            <a:endParaRPr lang="fr-CH" altLang="fr-FR" b="1" dirty="0"/>
          </a:p>
          <a:p>
            <a:pPr marL="857250" lvl="1" indent="-457200">
              <a:buFont typeface="+mj-lt"/>
              <a:buAutoNum type="alphaLcParenR"/>
            </a:pPr>
            <a:r>
              <a:rPr lang="fr-CH" altLang="fr-FR" b="1" dirty="0"/>
              <a:t>Organisation municipale</a:t>
            </a:r>
          </a:p>
          <a:p>
            <a:pPr marL="1257300" lvl="2" indent="-457200">
              <a:buFont typeface="+mj-lt"/>
              <a:buAutoNum type="romanLcPeriod"/>
            </a:pPr>
            <a:r>
              <a:rPr lang="fr-CH" altLang="fr-FR" b="1" dirty="0"/>
              <a:t>Conseil municipal</a:t>
            </a:r>
          </a:p>
          <a:p>
            <a:pPr marL="1257300" lvl="2" indent="-457200">
              <a:buFont typeface="+mj-lt"/>
              <a:buAutoNum type="romanLcPeriod"/>
            </a:pPr>
            <a:r>
              <a:rPr lang="fr-CH" altLang="fr-FR" b="1" dirty="0"/>
              <a:t>Exécutif </a:t>
            </a:r>
            <a:r>
              <a:rPr lang="fr-CH" altLang="fr-FR" b="1" dirty="0" smtClean="0"/>
              <a:t>Communal</a:t>
            </a:r>
          </a:p>
          <a:p>
            <a:pPr marL="1257300" lvl="2" indent="-457200">
              <a:buFont typeface="+mj-lt"/>
              <a:buAutoNum type="romanLcPeriod"/>
            </a:pPr>
            <a:endParaRPr lang="fr-CH" altLang="fr-FR" b="1" dirty="0"/>
          </a:p>
          <a:p>
            <a:pPr marL="457200" indent="-457200">
              <a:buFont typeface="+mj-lt"/>
              <a:buAutoNum type="arabicPeriod"/>
            </a:pPr>
            <a:r>
              <a:rPr lang="fr-CH" altLang="fr-FR" b="1" dirty="0" smtClean="0"/>
              <a:t>Service </a:t>
            </a:r>
            <a:r>
              <a:rPr lang="fr-CH" altLang="fr-FR" b="1" dirty="0"/>
              <a:t>des affaires </a:t>
            </a:r>
            <a:r>
              <a:rPr lang="fr-CH" altLang="fr-FR" b="1" dirty="0" smtClean="0"/>
              <a:t>communales</a:t>
            </a:r>
          </a:p>
          <a:p>
            <a:pPr marL="457200" indent="-457200">
              <a:buFont typeface="+mj-lt"/>
              <a:buAutoNum type="arabicPeriod"/>
            </a:pPr>
            <a:endParaRPr lang="fr-CH" altLang="fr-FR" b="1" dirty="0" smtClean="0"/>
          </a:p>
          <a:p>
            <a:pPr marL="457200" indent="-457200">
              <a:buFont typeface="+mj-lt"/>
              <a:buAutoNum type="arabicPeriod"/>
            </a:pPr>
            <a:r>
              <a:rPr lang="fr-CH" altLang="fr-FR" b="1" dirty="0" smtClean="0"/>
              <a:t>Calendrier des élections 2024-2025</a:t>
            </a:r>
            <a:endParaRPr lang="fr-CH" altLang="fr-FR" b="1" dirty="0"/>
          </a:p>
          <a:p>
            <a:pPr marL="0" indent="0" algn="just" eaLnBrk="1" hangingPunct="1">
              <a:spcAft>
                <a:spcPts val="600"/>
              </a:spcAft>
              <a:buNone/>
            </a:pPr>
            <a:endParaRPr lang="fr-FR" altLang="fr-FR"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4360" y="484180"/>
            <a:ext cx="8229600" cy="5681230"/>
          </a:xfrm>
        </p:spPr>
        <p:txBody>
          <a:bodyPr/>
          <a:lstStyle/>
          <a:p>
            <a:pPr algn="ctr">
              <a:spcAft>
                <a:spcPct val="50000"/>
              </a:spcAft>
              <a:buNone/>
            </a:pPr>
            <a:r>
              <a:rPr lang="fr-FR" altLang="fr-FR" sz="2000" b="1" dirty="0"/>
              <a:t>Répartition des attributions entre </a:t>
            </a:r>
            <a:r>
              <a:rPr lang="fr-FR" altLang="fr-FR" sz="2000" b="1" dirty="0" smtClean="0"/>
              <a:t>conseil </a:t>
            </a:r>
            <a:r>
              <a:rPr lang="fr-FR" altLang="fr-FR" sz="2000" b="1" dirty="0"/>
              <a:t>municipal et exécutif </a:t>
            </a:r>
            <a:r>
              <a:rPr lang="fr-FR" altLang="fr-FR" sz="2000" b="1" dirty="0" smtClean="0"/>
              <a:t>communal</a:t>
            </a:r>
          </a:p>
          <a:p>
            <a:pPr algn="ctr">
              <a:spcAft>
                <a:spcPct val="50000"/>
              </a:spcAft>
              <a:buNone/>
            </a:pPr>
            <a:r>
              <a:rPr lang="fr-FR" altLang="fr-FR" sz="2000" b="1" dirty="0" smtClean="0">
                <a:solidFill>
                  <a:srgbClr val="0070C0"/>
                </a:solidFill>
              </a:rPr>
              <a:t>Principe</a:t>
            </a:r>
            <a:endParaRPr lang="fr-FR" altLang="fr-FR" sz="2000" b="1" dirty="0">
              <a:solidFill>
                <a:srgbClr val="0070C0"/>
              </a:solidFill>
            </a:endParaRPr>
          </a:p>
          <a:p>
            <a:pPr>
              <a:spcAft>
                <a:spcPct val="50000"/>
              </a:spcAft>
              <a:buNone/>
            </a:pPr>
            <a:r>
              <a:rPr lang="fr-FR" altLang="fr-FR" sz="2000" dirty="0"/>
              <a:t>	</a:t>
            </a:r>
            <a:r>
              <a:rPr lang="fr-FR" altLang="fr-FR" sz="2000" dirty="0" smtClean="0"/>
              <a:t>Conseil </a:t>
            </a:r>
            <a:r>
              <a:rPr lang="fr-FR" altLang="fr-FR" sz="2000" dirty="0"/>
              <a:t>municipal: art. 30 LAC (Liste exhaustive) </a:t>
            </a:r>
            <a:r>
              <a:rPr lang="fr-FR" altLang="fr-FR" sz="1400" dirty="0"/>
              <a:t>	</a:t>
            </a:r>
          </a:p>
          <a:p>
            <a:pPr>
              <a:spcAft>
                <a:spcPct val="50000"/>
              </a:spcAft>
              <a:buNone/>
            </a:pPr>
            <a:r>
              <a:rPr lang="fr-FR" altLang="fr-FR" sz="1400" dirty="0"/>
              <a:t>	</a:t>
            </a:r>
            <a:r>
              <a:rPr lang="fr-FR" altLang="fr-FR" sz="2000" dirty="0"/>
              <a:t>Exécutif communal: art. 48 LAC: (Liste exemplative</a:t>
            </a:r>
            <a:r>
              <a:rPr lang="fr-FR" altLang="fr-FR" sz="2000" dirty="0" smtClean="0"/>
              <a:t>)</a:t>
            </a:r>
          </a:p>
          <a:p>
            <a:pPr>
              <a:spcAft>
                <a:spcPct val="50000"/>
              </a:spcAft>
              <a:buNone/>
            </a:pPr>
            <a:endParaRPr lang="fr-FR" altLang="fr-FR" sz="2000" dirty="0"/>
          </a:p>
          <a:p>
            <a:pPr algn="ctr">
              <a:spcAft>
                <a:spcPct val="50000"/>
              </a:spcAft>
              <a:buNone/>
            </a:pPr>
            <a:r>
              <a:rPr lang="fr-FR" altLang="fr-FR" sz="2000" b="1" dirty="0">
                <a:solidFill>
                  <a:schemeClr val="tx2">
                    <a:lumMod val="60000"/>
                    <a:lumOff val="40000"/>
                  </a:schemeClr>
                </a:solidFill>
              </a:rPr>
              <a:t>Pouvoir </a:t>
            </a:r>
            <a:r>
              <a:rPr lang="fr-FR" altLang="fr-FR" sz="2000" b="1" dirty="0" smtClean="0">
                <a:solidFill>
                  <a:schemeClr val="tx2">
                    <a:lumMod val="60000"/>
                    <a:lumOff val="40000"/>
                  </a:schemeClr>
                </a:solidFill>
              </a:rPr>
              <a:t>réglementaire</a:t>
            </a:r>
          </a:p>
          <a:p>
            <a:pPr>
              <a:spcAft>
                <a:spcPct val="50000"/>
              </a:spcAft>
              <a:buNone/>
            </a:pPr>
            <a:r>
              <a:rPr lang="fr-FR" altLang="fr-FR" sz="1400" dirty="0"/>
              <a:t>	"</a:t>
            </a:r>
            <a:r>
              <a:rPr lang="fr-CH" altLang="fr-FR" sz="1400" i="1" dirty="0"/>
              <a:t>Le </a:t>
            </a:r>
            <a:r>
              <a:rPr lang="fr-CH" altLang="fr-FR" sz="1400" b="1" i="1" dirty="0"/>
              <a:t>conseil municipal </a:t>
            </a:r>
            <a:r>
              <a:rPr lang="fr-CH" altLang="fr-FR" sz="1400" b="1" i="1" dirty="0">
                <a:solidFill>
                  <a:schemeClr val="tx2">
                    <a:lumMod val="60000"/>
                    <a:lumOff val="40000"/>
                  </a:schemeClr>
                </a:solidFill>
              </a:rPr>
              <a:t>peut</a:t>
            </a:r>
            <a:r>
              <a:rPr lang="fr-CH" altLang="fr-FR" sz="1400" i="1" dirty="0"/>
              <a:t> adopter, sous forme de délibération, des règlements ou des arrêtés de portée générale régissant les domaines relevant de la compétence des communes</a:t>
            </a:r>
            <a:r>
              <a:rPr lang="fr-CH" altLang="fr-FR" sz="1400" dirty="0"/>
              <a:t>" </a:t>
            </a:r>
            <a:r>
              <a:rPr lang="fr-FR" altLang="fr-FR" sz="1400" dirty="0"/>
              <a:t>(Art. 30 al. 2 LAC)</a:t>
            </a:r>
            <a:r>
              <a:rPr lang="fr-CH" altLang="fr-FR" sz="1400" dirty="0"/>
              <a:t>.</a:t>
            </a:r>
          </a:p>
          <a:p>
            <a:pPr>
              <a:spcAft>
                <a:spcPct val="50000"/>
              </a:spcAft>
              <a:buNone/>
            </a:pPr>
            <a:r>
              <a:rPr lang="fr-CH" altLang="fr-FR" sz="1400" dirty="0"/>
              <a:t>	"</a:t>
            </a:r>
            <a:r>
              <a:rPr lang="fr-CH" altLang="fr-FR" sz="1400" i="1" dirty="0"/>
              <a:t>L'</a:t>
            </a:r>
            <a:r>
              <a:rPr lang="fr-CH" altLang="fr-FR" sz="1400" b="1" i="1" dirty="0"/>
              <a:t>exécutif</a:t>
            </a:r>
            <a:r>
              <a:rPr lang="fr-CH" altLang="fr-FR" sz="1400" i="1" dirty="0"/>
              <a:t> </a:t>
            </a:r>
            <a:r>
              <a:rPr lang="fr-CH" altLang="fr-FR" sz="1400" b="1" i="1" dirty="0">
                <a:solidFill>
                  <a:schemeClr val="tx2">
                    <a:lumMod val="60000"/>
                    <a:lumOff val="40000"/>
                  </a:schemeClr>
                </a:solidFill>
              </a:rPr>
              <a:t>est chargé</a:t>
            </a:r>
            <a:r>
              <a:rPr lang="fr-CH" altLang="fr-FR" sz="1400" i="1" dirty="0"/>
              <a:t>, dans les limites de la constitution et des lois d’édicter les règlements municipaux dans les domaines où le conseil municipal n’a pas fait usage de la prérogative que lui accorde l’article 30, alinéa 2, à l’exclusion des domaines où les lois donnent cette compétence au conseil municipal</a:t>
            </a:r>
            <a:r>
              <a:rPr lang="fr-CH" altLang="fr-FR" sz="1400" dirty="0"/>
              <a:t>" (art. 48 let. v LAC).</a:t>
            </a:r>
            <a:endParaRPr lang="fr-CH" sz="1400" dirty="0"/>
          </a:p>
        </p:txBody>
      </p:sp>
    </p:spTree>
    <p:extLst>
      <p:ext uri="{BB962C8B-B14F-4D97-AF65-F5344CB8AC3E}">
        <p14:creationId xmlns:p14="http://schemas.microsoft.com/office/powerpoint/2010/main" val="2059189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467" y="493233"/>
            <a:ext cx="8229600" cy="4956048"/>
          </a:xfrm>
        </p:spPr>
        <p:txBody>
          <a:bodyPr/>
          <a:lstStyle/>
          <a:p>
            <a:pPr marL="0" indent="0" algn="ctr">
              <a:lnSpc>
                <a:spcPct val="80000"/>
              </a:lnSpc>
              <a:spcAft>
                <a:spcPct val="50000"/>
              </a:spcAft>
              <a:buNone/>
              <a:defRPr/>
            </a:pPr>
            <a:r>
              <a:rPr lang="fr-CH" sz="2000" b="1" dirty="0"/>
              <a:t>Fonctions (art. 29 à 31 LAC) :</a:t>
            </a:r>
          </a:p>
          <a:p>
            <a:pPr marL="457200" indent="-457200">
              <a:lnSpc>
                <a:spcPct val="80000"/>
              </a:lnSpc>
              <a:spcAft>
                <a:spcPct val="30000"/>
              </a:spcAft>
              <a:buNone/>
              <a:defRPr/>
            </a:pPr>
            <a:endParaRPr lang="fr-FR" sz="1600" dirty="0" smtClean="0"/>
          </a:p>
          <a:p>
            <a:pPr marL="457200" indent="-457200">
              <a:lnSpc>
                <a:spcPct val="80000"/>
              </a:lnSpc>
              <a:spcAft>
                <a:spcPct val="30000"/>
              </a:spcAft>
              <a:buNone/>
              <a:defRPr/>
            </a:pPr>
            <a:endParaRPr lang="fr-FR" sz="1600" dirty="0"/>
          </a:p>
          <a:p>
            <a:pPr marL="457200" indent="-457200">
              <a:lnSpc>
                <a:spcPct val="80000"/>
              </a:lnSpc>
              <a:spcAft>
                <a:spcPct val="30000"/>
              </a:spcAft>
              <a:buNone/>
              <a:defRPr/>
            </a:pPr>
            <a:endParaRPr lang="fr-FR" sz="1600" dirty="0"/>
          </a:p>
          <a:p>
            <a:pPr marL="457200" indent="-457200">
              <a:lnSpc>
                <a:spcPct val="80000"/>
              </a:lnSpc>
              <a:spcAft>
                <a:spcPct val="30000"/>
              </a:spcAft>
              <a:buNone/>
              <a:defRPr/>
            </a:pPr>
            <a:r>
              <a:rPr lang="fr-FR" sz="1600" dirty="0"/>
              <a:t>	</a:t>
            </a:r>
            <a:r>
              <a:rPr lang="fr-FR" sz="1800" dirty="0"/>
              <a:t>Le conseil municipal exerce des fonctions </a:t>
            </a:r>
            <a:r>
              <a:rPr lang="fr-FR" sz="1800" b="1" dirty="0">
                <a:solidFill>
                  <a:schemeClr val="tx2">
                    <a:lumMod val="60000"/>
                    <a:lumOff val="40000"/>
                  </a:schemeClr>
                </a:solidFill>
              </a:rPr>
              <a:t>délibératives</a:t>
            </a:r>
            <a:r>
              <a:rPr lang="fr-FR" sz="1800" dirty="0"/>
              <a:t> et </a:t>
            </a:r>
            <a:r>
              <a:rPr lang="fr-FR" sz="1800" b="1" dirty="0">
                <a:solidFill>
                  <a:schemeClr val="tx2">
                    <a:lumMod val="60000"/>
                    <a:lumOff val="40000"/>
                  </a:schemeClr>
                </a:solidFill>
              </a:rPr>
              <a:t>consultatives</a:t>
            </a:r>
            <a:r>
              <a:rPr lang="fr-FR" sz="1800" dirty="0"/>
              <a:t> (art. 29 al. 1 LAC).</a:t>
            </a:r>
          </a:p>
          <a:p>
            <a:pPr marL="457200" indent="-457200">
              <a:lnSpc>
                <a:spcPct val="80000"/>
              </a:lnSpc>
              <a:spcAft>
                <a:spcPct val="30000"/>
              </a:spcAft>
              <a:buNone/>
              <a:defRPr/>
            </a:pPr>
            <a:r>
              <a:rPr lang="fr-FR" sz="1800" dirty="0"/>
              <a:t>	Le conseil municipal se prononce par le vote de :</a:t>
            </a:r>
          </a:p>
          <a:p>
            <a:pPr marL="457200" indent="-457200">
              <a:lnSpc>
                <a:spcPct val="80000"/>
              </a:lnSpc>
              <a:spcAft>
                <a:spcPct val="30000"/>
              </a:spcAft>
              <a:buNone/>
              <a:defRPr/>
            </a:pPr>
            <a:endParaRPr lang="fr-FR" sz="1800" b="1" dirty="0"/>
          </a:p>
          <a:p>
            <a:pPr marL="800100" lvl="1" indent="-342900">
              <a:lnSpc>
                <a:spcPct val="80000"/>
              </a:lnSpc>
              <a:buFontTx/>
              <a:buAutoNum type="arabicPeriod"/>
              <a:defRPr/>
            </a:pPr>
            <a:r>
              <a:rPr lang="fr-FR" b="1" dirty="0">
                <a:solidFill>
                  <a:srgbClr val="00B0F0"/>
                </a:solidFill>
              </a:rPr>
              <a:t>Délibérations</a:t>
            </a:r>
            <a:r>
              <a:rPr lang="fr-FR" b="1" dirty="0"/>
              <a:t> </a:t>
            </a:r>
            <a:r>
              <a:rPr lang="fr-FR" dirty="0"/>
              <a:t>sur les objets de l'art. 30, al. 1 LAC, soumises au référendum facultatif et contraignantes pour l'exécutif </a:t>
            </a:r>
            <a:r>
              <a:rPr lang="fr-FR" dirty="0" smtClean="0"/>
              <a:t>;</a:t>
            </a:r>
          </a:p>
          <a:p>
            <a:pPr marL="800100" lvl="1" indent="-342900">
              <a:lnSpc>
                <a:spcPct val="80000"/>
              </a:lnSpc>
              <a:buFontTx/>
              <a:buAutoNum type="arabicPeriod"/>
              <a:defRPr/>
            </a:pPr>
            <a:endParaRPr lang="fr-FR" dirty="0"/>
          </a:p>
          <a:p>
            <a:pPr marL="800100" lvl="1" indent="-342900">
              <a:lnSpc>
                <a:spcPct val="80000"/>
              </a:lnSpc>
              <a:buFontTx/>
              <a:buAutoNum type="arabicPeriod"/>
              <a:defRPr/>
            </a:pPr>
            <a:endParaRPr lang="fr-FR" dirty="0"/>
          </a:p>
          <a:p>
            <a:pPr marL="800100" lvl="1" indent="-342900">
              <a:lnSpc>
                <a:spcPct val="80000"/>
              </a:lnSpc>
              <a:buFontTx/>
              <a:buAutoNum type="arabicPeriod"/>
              <a:defRPr/>
            </a:pPr>
            <a:r>
              <a:rPr lang="fr-FR" b="1" dirty="0">
                <a:solidFill>
                  <a:srgbClr val="00B0F0"/>
                </a:solidFill>
              </a:rPr>
              <a:t>Résolutions</a:t>
            </a:r>
            <a:r>
              <a:rPr lang="fr-FR" dirty="0"/>
              <a:t> pour toutes les fonctions consultatives prévues à l'article 30A LAC, sous la forme de résolutions, d'avis ou de propositions non soumises référendum et non contraignantes pour l'exécutif.</a:t>
            </a:r>
          </a:p>
          <a:p>
            <a:pPr marL="800100" lvl="1" indent="-342900">
              <a:lnSpc>
                <a:spcPct val="80000"/>
              </a:lnSpc>
              <a:buFontTx/>
              <a:buAutoNum type="arabicPeriod"/>
              <a:defRPr/>
            </a:pPr>
            <a:endParaRPr lang="fr-CH" dirty="0"/>
          </a:p>
        </p:txBody>
      </p:sp>
    </p:spTree>
    <p:extLst>
      <p:ext uri="{BB962C8B-B14F-4D97-AF65-F5344CB8AC3E}">
        <p14:creationId xmlns:p14="http://schemas.microsoft.com/office/powerpoint/2010/main" val="1515251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0986" y="429857"/>
            <a:ext cx="8229600" cy="5608803"/>
          </a:xfrm>
        </p:spPr>
        <p:txBody>
          <a:bodyPr/>
          <a:lstStyle/>
          <a:p>
            <a:pPr marL="457200" indent="-457200" algn="ctr">
              <a:lnSpc>
                <a:spcPct val="90000"/>
              </a:lnSpc>
              <a:buNone/>
              <a:defRPr/>
            </a:pPr>
            <a:r>
              <a:rPr lang="fr-CH" sz="2000" b="1" dirty="0"/>
              <a:t>Fonction délibérative</a:t>
            </a:r>
          </a:p>
          <a:p>
            <a:pPr marL="457200" indent="-457200">
              <a:lnSpc>
                <a:spcPct val="80000"/>
              </a:lnSpc>
              <a:defRPr/>
            </a:pPr>
            <a:endParaRPr lang="fr-CH" sz="1800" b="1" dirty="0" smtClean="0"/>
          </a:p>
          <a:p>
            <a:pPr marL="457200" indent="-457200">
              <a:lnSpc>
                <a:spcPct val="80000"/>
              </a:lnSpc>
              <a:defRPr/>
            </a:pPr>
            <a:endParaRPr lang="fr-CH" sz="1800" b="1" dirty="0"/>
          </a:p>
          <a:p>
            <a:pPr marL="457200" indent="-457200" algn="just">
              <a:lnSpc>
                <a:spcPct val="80000"/>
              </a:lnSpc>
              <a:spcAft>
                <a:spcPct val="30000"/>
              </a:spcAft>
              <a:buNone/>
              <a:defRPr/>
            </a:pPr>
            <a:r>
              <a:rPr lang="fr-FR" sz="1800" dirty="0"/>
              <a:t>	Le conseil municipal vote des </a:t>
            </a:r>
            <a:r>
              <a:rPr lang="fr-FR" sz="1800" b="1" dirty="0">
                <a:solidFill>
                  <a:srgbClr val="00B0F0"/>
                </a:solidFill>
              </a:rPr>
              <a:t>délibérations</a:t>
            </a:r>
            <a:r>
              <a:rPr lang="fr-FR" sz="1800" dirty="0"/>
              <a:t> sur les objets se trouvant à l'art. 17 LAC et dans la liste de l'art. 30 LAC, qui est </a:t>
            </a:r>
            <a:r>
              <a:rPr lang="fr-FR" sz="1800" b="1" dirty="0">
                <a:solidFill>
                  <a:srgbClr val="00B0F0"/>
                </a:solidFill>
              </a:rPr>
              <a:t>exhaustive</a:t>
            </a:r>
            <a:r>
              <a:rPr lang="fr-FR" sz="1800" dirty="0"/>
              <a:t>.</a:t>
            </a:r>
          </a:p>
          <a:p>
            <a:pPr marL="457200" indent="-457200">
              <a:lnSpc>
                <a:spcPct val="80000"/>
              </a:lnSpc>
              <a:spcAft>
                <a:spcPct val="30000"/>
              </a:spcAft>
              <a:buNone/>
              <a:defRPr/>
            </a:pPr>
            <a:r>
              <a:rPr lang="fr-FR" sz="1800" b="1" dirty="0"/>
              <a:t>	</a:t>
            </a:r>
            <a:r>
              <a:rPr lang="fr-FR" sz="1800" dirty="0"/>
              <a:t>Il s'agit : </a:t>
            </a:r>
          </a:p>
          <a:p>
            <a:pPr lvl="1"/>
            <a:r>
              <a:rPr lang="fr-FR" sz="1400" dirty="0"/>
              <a:t>de l’adoption du règlement du conseil municipal (art. 17 LAC). </a:t>
            </a:r>
            <a:endParaRPr lang="fr-CH" sz="1400" dirty="0"/>
          </a:p>
          <a:p>
            <a:pPr lvl="1"/>
            <a:r>
              <a:rPr lang="fr-FR" sz="1400" dirty="0"/>
              <a:t>du budget, de la fiscalité communale et des comptes annuels (art. 30 al. 1 let. a, b, c et f LAC);</a:t>
            </a:r>
            <a:endParaRPr lang="fr-CH" sz="1400" dirty="0"/>
          </a:p>
          <a:p>
            <a:pPr lvl="1"/>
            <a:r>
              <a:rPr lang="fr-FR" sz="1400" dirty="0"/>
              <a:t>de l’aménagement du territoire (art. 30 al. 1 let. m, n, o, p, q, r, s et y LAC);</a:t>
            </a:r>
            <a:r>
              <a:rPr lang="fr-CH" sz="1400" dirty="0"/>
              <a:t> </a:t>
            </a:r>
          </a:p>
          <a:p>
            <a:pPr lvl="1"/>
            <a:r>
              <a:rPr lang="fr-FR" sz="1400" dirty="0"/>
              <a:t>de la gestion des biens communaux (art. 30 al. 1 let. d, e, g, h, i, j, k, l et t LAC);</a:t>
            </a:r>
            <a:endParaRPr lang="fr-CH" sz="1400" dirty="0"/>
          </a:p>
          <a:p>
            <a:pPr lvl="1"/>
            <a:r>
              <a:rPr lang="fr-FR" sz="1400" dirty="0"/>
              <a:t>des groupements intercommunaux (art. 30 al. 1 let. u et z LAC);</a:t>
            </a:r>
          </a:p>
          <a:p>
            <a:pPr lvl="1"/>
            <a:r>
              <a:rPr lang="fr-FR" sz="1400" dirty="0"/>
              <a:t>du statut de la fonction publique communale, l’échelle des traitements, </a:t>
            </a:r>
            <a:r>
              <a:rPr lang="fr-CH" sz="1400" dirty="0"/>
              <a:t>indemnités alloués aux conseillers administratifs, maires et adjoints et jetons de présence et indemnités alloués aux conseillers municipaux </a:t>
            </a:r>
            <a:r>
              <a:rPr lang="fr-FR" sz="1400" dirty="0"/>
              <a:t>(art. 30 al. 1 let. v et w LAC);</a:t>
            </a:r>
          </a:p>
          <a:p>
            <a:pPr lvl="1"/>
            <a:r>
              <a:rPr lang="fr-FR" sz="1400" dirty="0"/>
              <a:t>de l’adoption </a:t>
            </a:r>
            <a:r>
              <a:rPr lang="fr-CH" sz="1400" dirty="0"/>
              <a:t>de règlements de portée générale sur tous les sujets relevant de la compétence des communes </a:t>
            </a:r>
            <a:r>
              <a:rPr lang="fr-CH" sz="1400" dirty="0" smtClean="0"/>
              <a:t>(art</a:t>
            </a:r>
            <a:r>
              <a:rPr lang="fr-CH" sz="1400" dirty="0"/>
              <a:t>. 30, al. 2 LAC).</a:t>
            </a:r>
          </a:p>
          <a:p>
            <a:pPr lvl="1"/>
            <a:r>
              <a:rPr lang="fr-FR" sz="1400" dirty="0"/>
              <a:t>de demandes de naturalisation (art. 30 al. 1 let. x LAC);</a:t>
            </a:r>
            <a:endParaRPr lang="fr-CH" sz="1400" dirty="0"/>
          </a:p>
          <a:p>
            <a:pPr lvl="1"/>
            <a:r>
              <a:rPr lang="fr-CH" sz="1400" dirty="0"/>
              <a:t>de l’approbation du principe de fusion et de la convention de fusion </a:t>
            </a:r>
            <a:r>
              <a:rPr lang="fr-FR" sz="1400" dirty="0"/>
              <a:t>(art. 30 al. 1 let. </a:t>
            </a:r>
            <a:r>
              <a:rPr lang="fr-FR" sz="1400" dirty="0" err="1"/>
              <a:t>aa</a:t>
            </a:r>
            <a:r>
              <a:rPr lang="fr-FR" sz="1400" dirty="0"/>
              <a:t> LAC);</a:t>
            </a:r>
          </a:p>
          <a:p>
            <a:pPr marL="457200" lvl="1" indent="0">
              <a:buNone/>
            </a:pPr>
            <a:endParaRPr lang="fr-CH" sz="1200" dirty="0"/>
          </a:p>
          <a:p>
            <a:pPr lvl="0"/>
            <a:endParaRPr lang="fr-CH" sz="1800" dirty="0"/>
          </a:p>
        </p:txBody>
      </p:sp>
    </p:spTree>
    <p:extLst>
      <p:ext uri="{BB962C8B-B14F-4D97-AF65-F5344CB8AC3E}">
        <p14:creationId xmlns:p14="http://schemas.microsoft.com/office/powerpoint/2010/main" val="849259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3414" y="466073"/>
            <a:ext cx="8229600" cy="4956048"/>
          </a:xfrm>
        </p:spPr>
        <p:txBody>
          <a:bodyPr/>
          <a:lstStyle/>
          <a:p>
            <a:pPr algn="ctr">
              <a:lnSpc>
                <a:spcPct val="80000"/>
              </a:lnSpc>
              <a:buNone/>
            </a:pPr>
            <a:r>
              <a:rPr lang="fr-CH" altLang="fr-FR" sz="2000" b="1" dirty="0"/>
              <a:t>Fonction consultative</a:t>
            </a:r>
          </a:p>
          <a:p>
            <a:pPr>
              <a:lnSpc>
                <a:spcPct val="80000"/>
              </a:lnSpc>
            </a:pPr>
            <a:endParaRPr lang="fr-CH" altLang="fr-FR" sz="1800" b="1" dirty="0"/>
          </a:p>
          <a:p>
            <a:pPr algn="just">
              <a:lnSpc>
                <a:spcPct val="90000"/>
              </a:lnSpc>
              <a:spcAft>
                <a:spcPct val="50000"/>
              </a:spcAft>
              <a:buNone/>
            </a:pPr>
            <a:r>
              <a:rPr lang="fr-CH" altLang="fr-FR" sz="1800" dirty="0"/>
              <a:t>	</a:t>
            </a:r>
          </a:p>
          <a:p>
            <a:pPr algn="just">
              <a:lnSpc>
                <a:spcPct val="90000"/>
              </a:lnSpc>
              <a:spcAft>
                <a:spcPct val="50000"/>
              </a:spcAft>
              <a:buNone/>
            </a:pPr>
            <a:r>
              <a:rPr lang="fr-CH" altLang="fr-FR" sz="1800" dirty="0"/>
              <a:t>	Le conseil municipal préavise (art. 30 A al. 1 LAC) et fait des déclarations de politique générale sous forme de </a:t>
            </a:r>
            <a:r>
              <a:rPr lang="fr-CH" altLang="fr-FR" sz="1800" b="1" dirty="0">
                <a:solidFill>
                  <a:srgbClr val="00B0F0"/>
                </a:solidFill>
              </a:rPr>
              <a:t>résolution</a:t>
            </a:r>
            <a:r>
              <a:rPr lang="fr-CH" altLang="fr-FR" sz="1800" dirty="0"/>
              <a:t> </a:t>
            </a:r>
            <a:endParaRPr lang="fr-FR" altLang="fr-FR" sz="1800" dirty="0"/>
          </a:p>
          <a:p>
            <a:pPr algn="just">
              <a:lnSpc>
                <a:spcPct val="90000"/>
              </a:lnSpc>
              <a:spcAft>
                <a:spcPct val="50000"/>
              </a:spcAft>
              <a:buNone/>
            </a:pPr>
            <a:r>
              <a:rPr lang="fr-FR" altLang="fr-FR" sz="1800" dirty="0"/>
              <a:t>	Il existe donc deux sortes de résolutions: </a:t>
            </a:r>
          </a:p>
          <a:p>
            <a:pPr lvl="1" algn="just">
              <a:lnSpc>
                <a:spcPct val="90000"/>
              </a:lnSpc>
              <a:spcAft>
                <a:spcPct val="50000"/>
              </a:spcAft>
              <a:buFont typeface="+mj-lt"/>
              <a:buAutoNum type="alphaLcParenR"/>
            </a:pPr>
            <a:r>
              <a:rPr lang="fr-FR" altLang="fr-FR" dirty="0"/>
              <a:t>les résolutions prévues par l'art. 30A LAC; et</a:t>
            </a:r>
          </a:p>
          <a:p>
            <a:pPr lvl="1" algn="just">
              <a:lnSpc>
                <a:spcPct val="90000"/>
              </a:lnSpc>
              <a:spcAft>
                <a:spcPct val="50000"/>
              </a:spcAft>
              <a:buFont typeface="+mj-lt"/>
              <a:buAutoNum type="alphaLcParenR"/>
            </a:pPr>
            <a:r>
              <a:rPr lang="fr-FR" altLang="fr-FR" dirty="0"/>
              <a:t>les résolutions prévues par les règlements des conseils municipaux qui sont des déclarations de politique </a:t>
            </a:r>
            <a:r>
              <a:rPr lang="fr-FR" altLang="fr-FR" dirty="0" smtClean="0"/>
              <a:t>générale.</a:t>
            </a:r>
            <a:endParaRPr lang="fr-FR" altLang="fr-FR" dirty="0"/>
          </a:p>
          <a:p>
            <a:pPr marL="800100" lvl="1" indent="-342900">
              <a:lnSpc>
                <a:spcPct val="80000"/>
              </a:lnSpc>
              <a:buFontTx/>
              <a:buAutoNum type="arabicPeriod"/>
              <a:defRPr/>
            </a:pPr>
            <a:endParaRPr lang="fr-CH" dirty="0"/>
          </a:p>
        </p:txBody>
      </p:sp>
    </p:spTree>
    <p:extLst>
      <p:ext uri="{BB962C8B-B14F-4D97-AF65-F5344CB8AC3E}">
        <p14:creationId xmlns:p14="http://schemas.microsoft.com/office/powerpoint/2010/main" val="3129882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093" y="447965"/>
            <a:ext cx="8229600" cy="4956048"/>
          </a:xfrm>
        </p:spPr>
        <p:txBody>
          <a:bodyPr/>
          <a:lstStyle/>
          <a:p>
            <a:pPr algn="ctr">
              <a:lnSpc>
                <a:spcPct val="80000"/>
              </a:lnSpc>
              <a:buNone/>
            </a:pPr>
            <a:r>
              <a:rPr lang="fr-CH" altLang="fr-FR" sz="2000" b="1" dirty="0"/>
              <a:t>Résolutions (art. 30 A al. 1 LAC)</a:t>
            </a:r>
          </a:p>
          <a:p>
            <a:pPr>
              <a:lnSpc>
                <a:spcPct val="80000"/>
              </a:lnSpc>
            </a:pPr>
            <a:endParaRPr lang="fr-CH" altLang="fr-FR" sz="1800" b="1" dirty="0" smtClean="0"/>
          </a:p>
          <a:p>
            <a:pPr>
              <a:lnSpc>
                <a:spcPct val="80000"/>
              </a:lnSpc>
            </a:pPr>
            <a:endParaRPr lang="fr-CH" altLang="fr-FR" sz="1800" b="1" dirty="0"/>
          </a:p>
          <a:p>
            <a:pPr algn="just">
              <a:lnSpc>
                <a:spcPct val="90000"/>
              </a:lnSpc>
              <a:spcAft>
                <a:spcPct val="50000"/>
              </a:spcAft>
              <a:buNone/>
            </a:pPr>
            <a:r>
              <a:rPr lang="fr-CH" altLang="fr-FR" sz="1800" dirty="0"/>
              <a:t>	</a:t>
            </a:r>
            <a:r>
              <a:rPr lang="fr-CH" sz="1800" dirty="0"/>
              <a:t>Le conseil municipal </a:t>
            </a:r>
            <a:r>
              <a:rPr lang="fr-CH" sz="1800" b="1" dirty="0">
                <a:solidFill>
                  <a:schemeClr val="tx2">
                    <a:lumMod val="60000"/>
                    <a:lumOff val="40000"/>
                  </a:schemeClr>
                </a:solidFill>
              </a:rPr>
              <a:t>préavise</a:t>
            </a:r>
            <a:r>
              <a:rPr lang="fr-CH" sz="1800" dirty="0"/>
              <a:t> (art. 30 A al. 1 LAC) en matière d'aménagement du territoire:</a:t>
            </a:r>
          </a:p>
          <a:p>
            <a:pPr lvl="1"/>
            <a:r>
              <a:rPr lang="fr-CH" dirty="0"/>
              <a:t>l’avant-projet de loi sollicitant la modification des limites de zones élaboré par la commune (art. 15A, a. 3 et 4 </a:t>
            </a:r>
            <a:r>
              <a:rPr lang="fr-CH" dirty="0" err="1"/>
              <a:t>LaLAT</a:t>
            </a:r>
            <a:r>
              <a:rPr lang="fr-CH" dirty="0"/>
              <a:t>; RS-Ge L 1 30);</a:t>
            </a:r>
          </a:p>
          <a:p>
            <a:pPr lvl="1"/>
            <a:r>
              <a:rPr lang="fr-CH" dirty="0"/>
              <a:t>le projet de PLQ élaboré par la commune (art. 1, al. 2 et 3 </a:t>
            </a:r>
            <a:r>
              <a:rPr lang="fr-CH" dirty="0" err="1"/>
              <a:t>LExt</a:t>
            </a:r>
            <a:r>
              <a:rPr lang="fr-CH" dirty="0"/>
              <a:t>; RS-Ge L 1 40);</a:t>
            </a:r>
          </a:p>
          <a:p>
            <a:pPr lvl="1"/>
            <a:r>
              <a:rPr lang="fr-CH" dirty="0"/>
              <a:t>le projet de PLQ élaboré par la commune (art. 5A, al. 1 et 2 LGZD; RS-Ge L 1 35);</a:t>
            </a:r>
          </a:p>
          <a:p>
            <a:pPr lvl="1"/>
            <a:r>
              <a:rPr lang="fr-CH" dirty="0"/>
              <a:t>le projet de règlement spécial élaboré par la commune (art. 10, al. 4 LCI; RS-Ge L 5 05);</a:t>
            </a:r>
          </a:p>
          <a:p>
            <a:pPr lvl="1"/>
            <a:r>
              <a:rPr lang="fr-CH" dirty="0"/>
              <a:t>le projet de plan de site élaboré par la commune (art. 39A, alinéas 2 et 3 LPMNS; RS-Ge L 4 05);</a:t>
            </a:r>
          </a:p>
          <a:p>
            <a:pPr lvl="1"/>
            <a:r>
              <a:rPr lang="fr-CH" dirty="0"/>
              <a:t>les projets de plans directeurs des chemins pour piétons et de randonnée pédestre (art. 8, alinéa 2, et 9, alinéa 1, </a:t>
            </a:r>
            <a:r>
              <a:rPr lang="fr-CH" dirty="0" err="1"/>
              <a:t>LaLCPR</a:t>
            </a:r>
            <a:r>
              <a:rPr lang="fr-CH" dirty="0"/>
              <a:t>); RS-Ge L 1 60);</a:t>
            </a:r>
          </a:p>
          <a:p>
            <a:pPr algn="just">
              <a:lnSpc>
                <a:spcPct val="90000"/>
              </a:lnSpc>
              <a:spcAft>
                <a:spcPct val="50000"/>
              </a:spcAft>
              <a:buNone/>
            </a:pPr>
            <a:endParaRPr lang="fr-FR" altLang="fr-FR" dirty="0"/>
          </a:p>
        </p:txBody>
      </p:sp>
    </p:spTree>
    <p:extLst>
      <p:ext uri="{BB962C8B-B14F-4D97-AF65-F5344CB8AC3E}">
        <p14:creationId xmlns:p14="http://schemas.microsoft.com/office/powerpoint/2010/main" val="2559292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0574" y="393644"/>
            <a:ext cx="8229600" cy="4956048"/>
          </a:xfrm>
        </p:spPr>
        <p:txBody>
          <a:bodyPr/>
          <a:lstStyle/>
          <a:p>
            <a:pPr algn="ctr">
              <a:lnSpc>
                <a:spcPct val="80000"/>
              </a:lnSpc>
              <a:buNone/>
            </a:pPr>
            <a:r>
              <a:rPr lang="fr-CH" altLang="fr-FR" sz="2000" b="1" dirty="0"/>
              <a:t>Résolutions (art. 30 A al. 2 et 3 LAC)</a:t>
            </a:r>
          </a:p>
          <a:p>
            <a:pPr algn="just">
              <a:lnSpc>
                <a:spcPct val="80000"/>
              </a:lnSpc>
            </a:pPr>
            <a:endParaRPr lang="fr-CH" altLang="fr-FR" sz="1800" b="1" dirty="0"/>
          </a:p>
          <a:p>
            <a:pPr algn="just">
              <a:lnSpc>
                <a:spcPct val="90000"/>
              </a:lnSpc>
              <a:spcAft>
                <a:spcPct val="50000"/>
              </a:spcAft>
              <a:buNone/>
            </a:pPr>
            <a:r>
              <a:rPr lang="fr-CH" altLang="fr-FR" sz="1800" dirty="0"/>
              <a:t>	</a:t>
            </a:r>
          </a:p>
          <a:p>
            <a:pPr algn="just">
              <a:lnSpc>
                <a:spcPct val="90000"/>
              </a:lnSpc>
              <a:spcAft>
                <a:spcPct val="50000"/>
              </a:spcAft>
              <a:buNone/>
            </a:pPr>
            <a:r>
              <a:rPr lang="fr-CH" sz="1800" dirty="0"/>
              <a:t>	Le conseil municipal </a:t>
            </a:r>
            <a:r>
              <a:rPr lang="fr-CH" sz="1800" b="1" dirty="0">
                <a:solidFill>
                  <a:schemeClr val="tx2">
                    <a:lumMod val="60000"/>
                    <a:lumOff val="40000"/>
                  </a:schemeClr>
                </a:solidFill>
              </a:rPr>
              <a:t>statue</a:t>
            </a:r>
            <a:r>
              <a:rPr lang="fr-CH" sz="1800" dirty="0"/>
              <a:t> sur le projet de concept de l’aménagement cantonal, le projet de schéma directeur cantonal ainsi que sur les plans directeurs localisés (art. 30 A al. 2 LAC).</a:t>
            </a:r>
          </a:p>
          <a:p>
            <a:pPr algn="just">
              <a:lnSpc>
                <a:spcPct val="90000"/>
              </a:lnSpc>
              <a:spcAft>
                <a:spcPct val="50000"/>
              </a:spcAft>
              <a:buNone/>
            </a:pPr>
            <a:r>
              <a:rPr lang="fr-CH" sz="1800" dirty="0"/>
              <a:t>	Le conseil municipal </a:t>
            </a:r>
            <a:r>
              <a:rPr lang="fr-CH" sz="1800" b="1" dirty="0">
                <a:solidFill>
                  <a:schemeClr val="tx2">
                    <a:lumMod val="60000"/>
                    <a:lumOff val="40000"/>
                  </a:schemeClr>
                </a:solidFill>
              </a:rPr>
              <a:t>se</a:t>
            </a:r>
            <a:r>
              <a:rPr lang="fr-CH" sz="1800" dirty="0"/>
              <a:t> </a:t>
            </a:r>
            <a:r>
              <a:rPr lang="fr-CH" sz="1800" b="1" dirty="0">
                <a:solidFill>
                  <a:schemeClr val="tx2">
                    <a:lumMod val="60000"/>
                    <a:lumOff val="40000"/>
                  </a:schemeClr>
                </a:solidFill>
              </a:rPr>
              <a:t>prononce</a:t>
            </a:r>
            <a:r>
              <a:rPr lang="fr-CH" sz="1800" dirty="0"/>
              <a:t>, sauf en Ville de Genève, en vote consultatif, notamment (art. 30 A al. 3 LAC):</a:t>
            </a:r>
          </a:p>
          <a:p>
            <a:pPr lvl="1" algn="just">
              <a:buFont typeface="Arial" panose="020B0604020202020204" pitchFamily="34" charset="0"/>
              <a:buChar char="−"/>
            </a:pPr>
            <a:r>
              <a:rPr lang="fr-CH" dirty="0"/>
              <a:t>sur les nominations des chefs de corps de sapeurs-pompiers volontaires (voir toutefois art. 5 let d. de la loi sur la prévention des sinistres, l’organisation et l’intervention des sapeurs-pompiers, LPSSP, F 4 05</a:t>
            </a:r>
            <a:r>
              <a:rPr lang="fr-CH" dirty="0" smtClean="0"/>
              <a:t>), </a:t>
            </a:r>
            <a:r>
              <a:rPr lang="fr-CH" i="1" dirty="0" smtClean="0"/>
              <a:t>(</a:t>
            </a:r>
            <a:r>
              <a:rPr lang="fr-CH" i="1" dirty="0" err="1" smtClean="0"/>
              <a:t>Céligny</a:t>
            </a:r>
            <a:r>
              <a:rPr lang="fr-CH" i="1" dirty="0" smtClean="0"/>
              <a:t> en raison de sa géographie n'est pas membre du groupement du SIS, mais dispose d'un accord avec le canton de Vaud)</a:t>
            </a:r>
            <a:endParaRPr lang="fr-CH" i="1" dirty="0"/>
          </a:p>
          <a:p>
            <a:pPr lvl="1" algn="just">
              <a:buFont typeface="Arial" panose="020B0604020202020204" pitchFamily="34" charset="0"/>
              <a:buChar char="−"/>
            </a:pPr>
            <a:r>
              <a:rPr lang="fr-CH" dirty="0"/>
              <a:t>sur la nomination des inspecteurs de bétail.</a:t>
            </a:r>
          </a:p>
          <a:p>
            <a:pPr algn="just">
              <a:lnSpc>
                <a:spcPct val="90000"/>
              </a:lnSpc>
              <a:spcAft>
                <a:spcPct val="50000"/>
              </a:spcAft>
              <a:buNone/>
            </a:pPr>
            <a:endParaRPr lang="fr-FR" altLang="fr-FR" sz="1800" dirty="0"/>
          </a:p>
        </p:txBody>
      </p:sp>
    </p:spTree>
    <p:extLst>
      <p:ext uri="{BB962C8B-B14F-4D97-AF65-F5344CB8AC3E}">
        <p14:creationId xmlns:p14="http://schemas.microsoft.com/office/powerpoint/2010/main" val="479498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093" y="837265"/>
            <a:ext cx="8229600" cy="4956048"/>
          </a:xfrm>
        </p:spPr>
        <p:txBody>
          <a:bodyPr/>
          <a:lstStyle/>
          <a:p>
            <a:pPr algn="ctr">
              <a:lnSpc>
                <a:spcPct val="80000"/>
              </a:lnSpc>
              <a:buNone/>
            </a:pPr>
            <a:r>
              <a:rPr lang="fr-CH" altLang="fr-FR" sz="2000" b="1" dirty="0"/>
              <a:t>Droit d'initiative des conseillers municipaux</a:t>
            </a:r>
          </a:p>
          <a:p>
            <a:pPr algn="ctr">
              <a:lnSpc>
                <a:spcPct val="80000"/>
              </a:lnSpc>
              <a:buNone/>
            </a:pPr>
            <a:endParaRPr lang="fr-CH" altLang="fr-FR" sz="1800" b="1" dirty="0"/>
          </a:p>
          <a:p>
            <a:pPr algn="just">
              <a:lnSpc>
                <a:spcPct val="90000"/>
              </a:lnSpc>
              <a:spcAft>
                <a:spcPct val="50000"/>
              </a:spcAft>
              <a:buNone/>
            </a:pPr>
            <a:r>
              <a:rPr lang="fr-FR" altLang="fr-FR" sz="1800" b="1" dirty="0">
                <a:solidFill>
                  <a:srgbClr val="00B0F0"/>
                </a:solidFill>
              </a:rPr>
              <a:t>	</a:t>
            </a:r>
            <a:r>
              <a:rPr lang="fr-FR" altLang="fr-FR" sz="1800" b="1" dirty="0" smtClean="0">
                <a:solidFill>
                  <a:srgbClr val="00B0F0"/>
                </a:solidFill>
              </a:rPr>
              <a:t>Les formes d'initiative sont décrites dans article 28 du règlement du conseil municipal (RCM) de Céligny</a:t>
            </a:r>
          </a:p>
          <a:p>
            <a:pPr algn="just">
              <a:lnSpc>
                <a:spcPct val="90000"/>
              </a:lnSpc>
              <a:spcAft>
                <a:spcPct val="50000"/>
              </a:spcAft>
              <a:buNone/>
            </a:pPr>
            <a:r>
              <a:rPr lang="fr-FR" altLang="fr-FR" sz="1800" b="1" dirty="0">
                <a:solidFill>
                  <a:srgbClr val="00B0F0"/>
                </a:solidFill>
              </a:rPr>
              <a:t>	</a:t>
            </a:r>
            <a:r>
              <a:rPr lang="fr-FR" altLang="fr-FR" sz="1800" b="1" dirty="0" smtClean="0">
                <a:solidFill>
                  <a:srgbClr val="00B0F0"/>
                </a:solidFill>
              </a:rPr>
              <a:t>Projet </a:t>
            </a:r>
            <a:r>
              <a:rPr lang="fr-FR" altLang="fr-FR" sz="1800" b="1" dirty="0">
                <a:solidFill>
                  <a:srgbClr val="00B0F0"/>
                </a:solidFill>
              </a:rPr>
              <a:t>de Délibération (art. </a:t>
            </a:r>
            <a:r>
              <a:rPr lang="fr-FR" altLang="fr-FR" sz="1800" b="1" dirty="0" smtClean="0">
                <a:solidFill>
                  <a:srgbClr val="00B0F0"/>
                </a:solidFill>
              </a:rPr>
              <a:t>29 RCM Céligny):</a:t>
            </a:r>
            <a:r>
              <a:rPr lang="fr-FR" altLang="fr-FR" sz="1800" dirty="0" smtClean="0"/>
              <a:t> </a:t>
            </a:r>
            <a:endParaRPr lang="fr-FR" altLang="fr-FR" sz="1800" dirty="0"/>
          </a:p>
          <a:p>
            <a:pPr algn="just">
              <a:lnSpc>
                <a:spcPct val="90000"/>
              </a:lnSpc>
              <a:spcAft>
                <a:spcPct val="50000"/>
              </a:spcAft>
              <a:buNone/>
            </a:pPr>
            <a:r>
              <a:rPr lang="fr-FR" altLang="fr-FR" sz="1800" dirty="0"/>
              <a:t>	</a:t>
            </a:r>
            <a:r>
              <a:rPr lang="fr-CH" altLang="fr-FR" sz="1800" dirty="0"/>
              <a:t>Proposition écrite faite au </a:t>
            </a:r>
            <a:r>
              <a:rPr lang="fr-CH" altLang="fr-FR" sz="1800" b="1" dirty="0" smtClean="0">
                <a:solidFill>
                  <a:srgbClr val="92D050"/>
                </a:solidFill>
              </a:rPr>
              <a:t>conseil municipal</a:t>
            </a:r>
            <a:r>
              <a:rPr lang="fr-CH" altLang="fr-FR" sz="1800" dirty="0" smtClean="0"/>
              <a:t>, </a:t>
            </a:r>
            <a:r>
              <a:rPr lang="fr-CH" altLang="fr-FR" sz="1800" dirty="0"/>
              <a:t>d'adopter une </a:t>
            </a:r>
            <a:r>
              <a:rPr lang="fr-CH" altLang="fr-FR" sz="1800" b="1" dirty="0">
                <a:solidFill>
                  <a:srgbClr val="FF0000"/>
                </a:solidFill>
              </a:rPr>
              <a:t>délibération </a:t>
            </a:r>
            <a:r>
              <a:rPr lang="fr-CH" altLang="fr-FR" sz="1800" dirty="0"/>
              <a:t>sur un objet prévu </a:t>
            </a:r>
            <a:r>
              <a:rPr lang="fr-CH" altLang="fr-FR" sz="1800" dirty="0" smtClean="0"/>
              <a:t>aux articles </a:t>
            </a:r>
            <a:r>
              <a:rPr lang="fr-CH" altLang="fr-FR" sz="1800" dirty="0"/>
              <a:t>30 al. 1 et </a:t>
            </a:r>
            <a:r>
              <a:rPr lang="fr-CH" altLang="fr-FR" sz="1800" dirty="0" smtClean="0"/>
              <a:t> 30 al. 2 </a:t>
            </a:r>
            <a:r>
              <a:rPr lang="fr-CH" altLang="fr-FR" sz="1800" dirty="0"/>
              <a:t>LAC. </a:t>
            </a:r>
          </a:p>
          <a:p>
            <a:pPr algn="just">
              <a:lnSpc>
                <a:spcPct val="90000"/>
              </a:lnSpc>
              <a:spcAft>
                <a:spcPct val="50000"/>
              </a:spcAft>
              <a:buNone/>
            </a:pPr>
            <a:r>
              <a:rPr lang="fr-FR" altLang="fr-FR" sz="1800" b="1" dirty="0">
                <a:solidFill>
                  <a:srgbClr val="00B0F0"/>
                </a:solidFill>
              </a:rPr>
              <a:t>	Motion (art. 30 RCM Céligny)</a:t>
            </a:r>
            <a:endParaRPr lang="fr-CH" sz="1800" dirty="0"/>
          </a:p>
          <a:p>
            <a:pPr algn="just">
              <a:lnSpc>
                <a:spcPct val="90000"/>
              </a:lnSpc>
              <a:spcAft>
                <a:spcPct val="50000"/>
              </a:spcAft>
              <a:buNone/>
            </a:pPr>
            <a:r>
              <a:rPr lang="fr-CH" sz="1800" dirty="0"/>
              <a:t>	Proposition écrite faite au </a:t>
            </a:r>
            <a:r>
              <a:rPr lang="fr-CH" altLang="fr-FR" sz="1800" b="1" dirty="0">
                <a:solidFill>
                  <a:srgbClr val="92D050"/>
                </a:solidFill>
              </a:rPr>
              <a:t>Conseil municipal</a:t>
            </a:r>
            <a:r>
              <a:rPr lang="fr-CH" altLang="fr-FR" sz="1800" dirty="0"/>
              <a:t> </a:t>
            </a:r>
            <a:r>
              <a:rPr lang="fr-CH" sz="1800" dirty="0"/>
              <a:t>d'inviter </a:t>
            </a:r>
            <a:r>
              <a:rPr lang="fr-CH" altLang="fr-FR" sz="1800" b="1" dirty="0">
                <a:solidFill>
                  <a:srgbClr val="92D050"/>
                </a:solidFill>
              </a:rPr>
              <a:t>l'exécutif </a:t>
            </a:r>
            <a:r>
              <a:rPr lang="fr-CH" sz="1800" dirty="0"/>
              <a:t>à étudier une question déterminée et à présenter un </a:t>
            </a:r>
            <a:r>
              <a:rPr lang="fr-FR" sz="1800" b="1" dirty="0">
                <a:solidFill>
                  <a:srgbClr val="FF0000"/>
                </a:solidFill>
              </a:rPr>
              <a:t>rapport</a:t>
            </a:r>
            <a:r>
              <a:rPr lang="fr-CH" sz="1800" dirty="0"/>
              <a:t> ou une </a:t>
            </a:r>
            <a:r>
              <a:rPr lang="fr-CH" sz="1800" b="1" dirty="0">
                <a:solidFill>
                  <a:srgbClr val="FF0000"/>
                </a:solidFill>
              </a:rPr>
              <a:t>délibération</a:t>
            </a:r>
            <a:r>
              <a:rPr lang="fr-CH" sz="1800" dirty="0"/>
              <a:t> à ce sujet</a:t>
            </a:r>
            <a:endParaRPr lang="fr-FR" sz="1800" dirty="0"/>
          </a:p>
          <a:p>
            <a:pPr algn="just">
              <a:lnSpc>
                <a:spcPct val="90000"/>
              </a:lnSpc>
              <a:spcAft>
                <a:spcPct val="50000"/>
              </a:spcAft>
              <a:buNone/>
            </a:pPr>
            <a:r>
              <a:rPr lang="fr-FR" altLang="fr-FR" sz="1800" b="1" dirty="0">
                <a:solidFill>
                  <a:srgbClr val="00B0F0"/>
                </a:solidFill>
              </a:rPr>
              <a:t>	Résolution (art. 31 RCM Céligny):</a:t>
            </a:r>
            <a:r>
              <a:rPr lang="fr-FR" altLang="fr-FR" sz="1800" dirty="0"/>
              <a:t> </a:t>
            </a:r>
          </a:p>
          <a:p>
            <a:pPr algn="just">
              <a:lnSpc>
                <a:spcPct val="90000"/>
              </a:lnSpc>
              <a:spcAft>
                <a:spcPct val="50000"/>
              </a:spcAft>
              <a:buNone/>
            </a:pPr>
            <a:r>
              <a:rPr lang="fr-FR" altLang="fr-FR" sz="1800" dirty="0"/>
              <a:t>	</a:t>
            </a:r>
            <a:r>
              <a:rPr lang="fr-FR" sz="1800" dirty="0"/>
              <a:t>Proposition écrite faite au </a:t>
            </a:r>
            <a:r>
              <a:rPr lang="fr-CH" altLang="fr-FR" sz="1800" b="1" dirty="0">
                <a:solidFill>
                  <a:srgbClr val="92D050"/>
                </a:solidFill>
              </a:rPr>
              <a:t>Conseil municipal</a:t>
            </a:r>
            <a:r>
              <a:rPr lang="fr-CH" altLang="fr-FR" sz="1800" dirty="0"/>
              <a:t> de </a:t>
            </a:r>
            <a:r>
              <a:rPr lang="fr-CH" altLang="fr-FR" sz="1800" b="1" dirty="0">
                <a:solidFill>
                  <a:srgbClr val="FF0000"/>
                </a:solidFill>
              </a:rPr>
              <a:t>prendre</a:t>
            </a:r>
            <a:r>
              <a:rPr lang="fr-CH" altLang="fr-FR" sz="1800" dirty="0"/>
              <a:t> </a:t>
            </a:r>
            <a:r>
              <a:rPr lang="fr-CH" altLang="fr-FR" sz="1800" b="1" dirty="0">
                <a:solidFill>
                  <a:srgbClr val="FF0000"/>
                </a:solidFill>
              </a:rPr>
              <a:t>position</a:t>
            </a:r>
            <a:r>
              <a:rPr lang="fr-CH" altLang="fr-FR" sz="1800" dirty="0"/>
              <a:t> sur un objet. </a:t>
            </a:r>
          </a:p>
          <a:p>
            <a:pPr algn="just">
              <a:lnSpc>
                <a:spcPct val="90000"/>
              </a:lnSpc>
              <a:spcAft>
                <a:spcPct val="50000"/>
              </a:spcAft>
              <a:buNone/>
            </a:pPr>
            <a:endParaRPr lang="fr-CH" sz="1800" dirty="0"/>
          </a:p>
          <a:p>
            <a:pPr algn="just">
              <a:lnSpc>
                <a:spcPct val="90000"/>
              </a:lnSpc>
              <a:spcAft>
                <a:spcPct val="50000"/>
              </a:spcAft>
              <a:buNone/>
            </a:pPr>
            <a:r>
              <a:rPr lang="fr-CH" sz="1800" dirty="0"/>
              <a:t>	</a:t>
            </a:r>
            <a:r>
              <a:rPr lang="fr-CH" altLang="fr-FR" sz="1800" b="1" dirty="0">
                <a:solidFill>
                  <a:srgbClr val="00B0F0"/>
                </a:solidFill>
              </a:rPr>
              <a:t>	</a:t>
            </a:r>
            <a:endParaRPr lang="fr-CH" altLang="fr-FR" sz="1800" dirty="0"/>
          </a:p>
        </p:txBody>
      </p:sp>
    </p:spTree>
    <p:extLst>
      <p:ext uri="{BB962C8B-B14F-4D97-AF65-F5344CB8AC3E}">
        <p14:creationId xmlns:p14="http://schemas.microsoft.com/office/powerpoint/2010/main" val="4085674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093" y="837265"/>
            <a:ext cx="8229600" cy="4956048"/>
          </a:xfrm>
        </p:spPr>
        <p:txBody>
          <a:bodyPr/>
          <a:lstStyle/>
          <a:p>
            <a:pPr algn="ctr">
              <a:lnSpc>
                <a:spcPct val="80000"/>
              </a:lnSpc>
              <a:buNone/>
            </a:pPr>
            <a:r>
              <a:rPr lang="fr-CH" altLang="fr-FR" sz="2000" b="1" dirty="0"/>
              <a:t>Droit d'initiative des conseillers municipaux</a:t>
            </a:r>
          </a:p>
          <a:p>
            <a:pPr algn="ctr">
              <a:lnSpc>
                <a:spcPct val="80000"/>
              </a:lnSpc>
              <a:buNone/>
            </a:pPr>
            <a:endParaRPr lang="fr-CH" altLang="fr-FR" sz="1800" b="1" dirty="0"/>
          </a:p>
          <a:p>
            <a:pPr>
              <a:lnSpc>
                <a:spcPct val="80000"/>
              </a:lnSpc>
            </a:pPr>
            <a:endParaRPr lang="fr-CH" altLang="fr-FR" sz="1800" b="1" dirty="0" smtClean="0"/>
          </a:p>
          <a:p>
            <a:pPr>
              <a:lnSpc>
                <a:spcPct val="80000"/>
              </a:lnSpc>
            </a:pPr>
            <a:endParaRPr lang="fr-CH" altLang="fr-FR" sz="1800" b="1" dirty="0"/>
          </a:p>
          <a:p>
            <a:pPr algn="just">
              <a:lnSpc>
                <a:spcPct val="90000"/>
              </a:lnSpc>
              <a:spcAft>
                <a:spcPct val="50000"/>
              </a:spcAft>
              <a:buNone/>
            </a:pPr>
            <a:r>
              <a:rPr lang="fr-FR" altLang="fr-FR" sz="1800" dirty="0"/>
              <a:t>	</a:t>
            </a:r>
            <a:r>
              <a:rPr lang="fr-FR" altLang="fr-FR" sz="1800" b="1" dirty="0">
                <a:solidFill>
                  <a:srgbClr val="00B0F0"/>
                </a:solidFill>
              </a:rPr>
              <a:t>	</a:t>
            </a:r>
            <a:endParaRPr lang="fr-FR" altLang="fr-FR" sz="1800" b="1" dirty="0" smtClean="0">
              <a:solidFill>
                <a:srgbClr val="00B0F0"/>
              </a:solidFill>
            </a:endParaRPr>
          </a:p>
          <a:p>
            <a:pPr algn="just">
              <a:lnSpc>
                <a:spcPct val="90000"/>
              </a:lnSpc>
              <a:spcAft>
                <a:spcPct val="50000"/>
              </a:spcAft>
              <a:buNone/>
            </a:pPr>
            <a:r>
              <a:rPr lang="fr-FR" altLang="fr-FR" sz="1800" b="1" dirty="0">
                <a:solidFill>
                  <a:srgbClr val="00B0F0"/>
                </a:solidFill>
              </a:rPr>
              <a:t>	</a:t>
            </a:r>
            <a:r>
              <a:rPr lang="fr-FR" altLang="fr-FR" sz="1800" b="1" dirty="0" smtClean="0">
                <a:solidFill>
                  <a:srgbClr val="00B0F0"/>
                </a:solidFill>
              </a:rPr>
              <a:t>Question </a:t>
            </a:r>
            <a:r>
              <a:rPr lang="fr-FR" altLang="fr-FR" sz="1800" b="1" dirty="0">
                <a:solidFill>
                  <a:srgbClr val="00B0F0"/>
                </a:solidFill>
              </a:rPr>
              <a:t>(art. 33 RCM Céligny)</a:t>
            </a:r>
            <a:endParaRPr lang="fr-CH" sz="1800" dirty="0"/>
          </a:p>
          <a:p>
            <a:pPr algn="just">
              <a:lnSpc>
                <a:spcPct val="90000"/>
              </a:lnSpc>
              <a:spcAft>
                <a:spcPct val="50000"/>
              </a:spcAft>
              <a:buNone/>
            </a:pPr>
            <a:r>
              <a:rPr lang="fr-CH" sz="1800" dirty="0"/>
              <a:t>	</a:t>
            </a:r>
            <a:r>
              <a:rPr lang="fr-FR" sz="1800" dirty="0"/>
              <a:t>Demande d'</a:t>
            </a:r>
            <a:r>
              <a:rPr lang="fr-FR" sz="1800" b="1" dirty="0">
                <a:solidFill>
                  <a:srgbClr val="FF0000"/>
                </a:solidFill>
              </a:rPr>
              <a:t>explication</a:t>
            </a:r>
            <a:r>
              <a:rPr lang="fr-FR" sz="1800" dirty="0"/>
              <a:t> adressée à </a:t>
            </a:r>
            <a:r>
              <a:rPr lang="fr-CH" altLang="fr-FR" sz="1800" b="1" dirty="0">
                <a:solidFill>
                  <a:srgbClr val="92D050"/>
                </a:solidFill>
              </a:rPr>
              <a:t>l'exécutif</a:t>
            </a:r>
            <a:r>
              <a:rPr lang="fr-FR" sz="1800" dirty="0"/>
              <a:t> sur n'importe quel objet ressortissant à l'administration municipale. Elle peut être écrite ou orale</a:t>
            </a:r>
          </a:p>
          <a:p>
            <a:pPr algn="just">
              <a:lnSpc>
                <a:spcPct val="90000"/>
              </a:lnSpc>
              <a:spcAft>
                <a:spcPct val="50000"/>
              </a:spcAft>
              <a:buNone/>
            </a:pPr>
            <a:r>
              <a:rPr lang="fr-FR" altLang="fr-FR" sz="1800" b="1" dirty="0">
                <a:solidFill>
                  <a:srgbClr val="00B0F0"/>
                </a:solidFill>
              </a:rPr>
              <a:t>	Proposition (art. 32 RCM Céligny)</a:t>
            </a:r>
            <a:r>
              <a:rPr lang="fr-FR" sz="1800" dirty="0"/>
              <a:t> </a:t>
            </a:r>
          </a:p>
          <a:p>
            <a:pPr algn="just">
              <a:lnSpc>
                <a:spcPct val="90000"/>
              </a:lnSpc>
              <a:spcAft>
                <a:spcPct val="50000"/>
              </a:spcAft>
              <a:buNone/>
            </a:pPr>
            <a:r>
              <a:rPr lang="fr-FR" sz="1800" dirty="0"/>
              <a:t>	Proposition </a:t>
            </a:r>
            <a:r>
              <a:rPr lang="fr-FR" altLang="fr-FR" sz="1800" dirty="0"/>
              <a:t>individuelle </a:t>
            </a:r>
            <a:r>
              <a:rPr lang="fr-FR" sz="1800" dirty="0"/>
              <a:t>faite d'inviter </a:t>
            </a:r>
            <a:r>
              <a:rPr lang="fr-CH" altLang="fr-FR" sz="1800" b="1" dirty="0">
                <a:solidFill>
                  <a:srgbClr val="92D050"/>
                </a:solidFill>
              </a:rPr>
              <a:t>l'exécutif </a:t>
            </a:r>
            <a:r>
              <a:rPr lang="fr-FR" sz="1800" dirty="0"/>
              <a:t>à </a:t>
            </a:r>
            <a:r>
              <a:rPr lang="fr-CH" altLang="fr-FR" sz="1800" b="1" dirty="0">
                <a:solidFill>
                  <a:srgbClr val="FF0000"/>
                </a:solidFill>
              </a:rPr>
              <a:t>étudier</a:t>
            </a:r>
            <a:r>
              <a:rPr lang="fr-FR" sz="1800" dirty="0"/>
              <a:t> </a:t>
            </a:r>
            <a:r>
              <a:rPr lang="fr-FR" altLang="fr-FR" sz="1800" dirty="0"/>
              <a:t>un sujet déterminé</a:t>
            </a:r>
            <a:r>
              <a:rPr lang="fr-FR" sz="1800" dirty="0"/>
              <a:t> et à présenter un </a:t>
            </a:r>
            <a:r>
              <a:rPr lang="fr-FR" sz="1800" b="1" dirty="0">
                <a:solidFill>
                  <a:srgbClr val="FF0000"/>
                </a:solidFill>
              </a:rPr>
              <a:t>rapport</a:t>
            </a:r>
            <a:r>
              <a:rPr lang="fr-FR" sz="1800" dirty="0"/>
              <a:t>.</a:t>
            </a:r>
            <a:endParaRPr lang="fr-CH" altLang="fr-FR" sz="1800" dirty="0"/>
          </a:p>
          <a:p>
            <a:pPr algn="just">
              <a:lnSpc>
                <a:spcPct val="90000"/>
              </a:lnSpc>
              <a:spcAft>
                <a:spcPct val="50000"/>
              </a:spcAft>
              <a:buNone/>
            </a:pPr>
            <a:endParaRPr lang="fr-CH" sz="1800" dirty="0"/>
          </a:p>
          <a:p>
            <a:pPr algn="just">
              <a:lnSpc>
                <a:spcPct val="90000"/>
              </a:lnSpc>
              <a:spcAft>
                <a:spcPct val="50000"/>
              </a:spcAft>
              <a:buNone/>
            </a:pPr>
            <a:r>
              <a:rPr lang="fr-CH" sz="1800" dirty="0"/>
              <a:t>	</a:t>
            </a:r>
            <a:r>
              <a:rPr lang="fr-CH" altLang="fr-FR" sz="1800" b="1" dirty="0">
                <a:solidFill>
                  <a:srgbClr val="00B0F0"/>
                </a:solidFill>
              </a:rPr>
              <a:t>	</a:t>
            </a:r>
            <a:endParaRPr lang="fr-CH" altLang="fr-FR" sz="1800" dirty="0"/>
          </a:p>
        </p:txBody>
      </p:sp>
    </p:spTree>
    <p:extLst>
      <p:ext uri="{BB962C8B-B14F-4D97-AF65-F5344CB8AC3E}">
        <p14:creationId xmlns:p14="http://schemas.microsoft.com/office/powerpoint/2010/main" val="2386062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093" y="837265"/>
            <a:ext cx="8229600" cy="4956048"/>
          </a:xfrm>
        </p:spPr>
        <p:txBody>
          <a:bodyPr/>
          <a:lstStyle/>
          <a:p>
            <a:pPr algn="ctr">
              <a:lnSpc>
                <a:spcPct val="80000"/>
              </a:lnSpc>
              <a:buNone/>
            </a:pPr>
            <a:r>
              <a:rPr lang="fr-CH" altLang="fr-FR" sz="2000" b="1" dirty="0" smtClean="0"/>
              <a:t>Organisation du travail et types de séances</a:t>
            </a:r>
            <a:endParaRPr lang="fr-CH" altLang="fr-FR" sz="2000" b="1" dirty="0"/>
          </a:p>
          <a:p>
            <a:pPr algn="ctr">
              <a:lnSpc>
                <a:spcPct val="80000"/>
              </a:lnSpc>
              <a:buNone/>
            </a:pPr>
            <a:endParaRPr lang="fr-CH" altLang="fr-FR" sz="1800" b="1" dirty="0"/>
          </a:p>
          <a:p>
            <a:pPr algn="just">
              <a:lnSpc>
                <a:spcPct val="90000"/>
              </a:lnSpc>
              <a:spcAft>
                <a:spcPct val="50000"/>
              </a:spcAft>
            </a:pPr>
            <a:r>
              <a:rPr lang="fr-CH" altLang="fr-FR" sz="1800" b="1" dirty="0" smtClean="0"/>
              <a:t>Le Conseil municipal se réunit de manière régulière en séances plénières (art. 19 RCM Céligny).</a:t>
            </a:r>
          </a:p>
          <a:p>
            <a:pPr algn="just">
              <a:lnSpc>
                <a:spcPct val="90000"/>
              </a:lnSpc>
              <a:spcAft>
                <a:spcPct val="50000"/>
              </a:spcAft>
            </a:pPr>
            <a:r>
              <a:rPr lang="fr-CH" altLang="fr-FR" sz="1800" b="1" dirty="0" smtClean="0"/>
              <a:t>Chaque membre du Conseil municipal siège dans une ou plusieurs commissions sur délégation du délibératif </a:t>
            </a:r>
            <a:r>
              <a:rPr lang="fr-CH" altLang="fr-FR" sz="1800" dirty="0" smtClean="0"/>
              <a:t>(</a:t>
            </a:r>
            <a:r>
              <a:rPr lang="fr-CH" sz="1800" dirty="0" smtClean="0"/>
              <a:t>Administrative, Bâtiments, </a:t>
            </a:r>
            <a:r>
              <a:rPr lang="fr-CH" sz="1800" dirty="0"/>
              <a:t>Culture et </a:t>
            </a:r>
            <a:r>
              <a:rPr lang="fr-CH" sz="1800" dirty="0" smtClean="0"/>
              <a:t>Loisirs, Environnement, Finances, </a:t>
            </a:r>
            <a:r>
              <a:rPr lang="fr-CH" sz="1800" dirty="0"/>
              <a:t>Routes et </a:t>
            </a:r>
            <a:r>
              <a:rPr lang="fr-CH" sz="1800" dirty="0" smtClean="0"/>
              <a:t>parkings, </a:t>
            </a:r>
            <a:r>
              <a:rPr lang="fr-CH" sz="1800" dirty="0"/>
              <a:t>Aide à l'étranger</a:t>
            </a:r>
            <a:r>
              <a:rPr lang="fr-CH" altLang="fr-FR" sz="1800" dirty="0" smtClean="0"/>
              <a:t>).  </a:t>
            </a:r>
            <a:r>
              <a:rPr lang="fr-FR" altLang="fr-FR" sz="1800" b="1" dirty="0"/>
              <a:t>	</a:t>
            </a:r>
            <a:endParaRPr lang="fr-FR" altLang="fr-FR" sz="1800" b="1" dirty="0" smtClean="0"/>
          </a:p>
          <a:p>
            <a:pPr algn="just">
              <a:lnSpc>
                <a:spcPct val="90000"/>
              </a:lnSpc>
              <a:spcAft>
                <a:spcPct val="50000"/>
              </a:spcAft>
            </a:pPr>
            <a:r>
              <a:rPr lang="fr-FR" sz="1800" b="1" dirty="0" smtClean="0"/>
              <a:t>Les membres du Conseil municipal peuvent aussi être amenés à représenter le délibératif dans des fondations communales ou intercommunales. </a:t>
            </a:r>
          </a:p>
          <a:p>
            <a:pPr algn="just">
              <a:lnSpc>
                <a:spcPct val="90000"/>
              </a:lnSpc>
              <a:spcAft>
                <a:spcPct val="50000"/>
              </a:spcAft>
            </a:pPr>
            <a:r>
              <a:rPr lang="fr-FR" sz="1800" b="1" dirty="0" smtClean="0"/>
              <a:t>Les membres du Conseil municipal siègent également dans le séances inhérentes à la vie des partis ou groupes qu'ils représentent. </a:t>
            </a:r>
            <a:endParaRPr lang="fr-CH" sz="1800" dirty="0"/>
          </a:p>
          <a:p>
            <a:pPr algn="just">
              <a:lnSpc>
                <a:spcPct val="90000"/>
              </a:lnSpc>
              <a:spcAft>
                <a:spcPct val="50000"/>
              </a:spcAft>
              <a:buNone/>
            </a:pPr>
            <a:r>
              <a:rPr lang="fr-CH" sz="1800" dirty="0"/>
              <a:t>	</a:t>
            </a:r>
            <a:r>
              <a:rPr lang="fr-CH" altLang="fr-FR" sz="1800" b="1" dirty="0">
                <a:solidFill>
                  <a:srgbClr val="00B0F0"/>
                </a:solidFill>
              </a:rPr>
              <a:t>	</a:t>
            </a:r>
            <a:endParaRPr lang="fr-CH" altLang="fr-FR" sz="1800" dirty="0"/>
          </a:p>
        </p:txBody>
      </p:sp>
    </p:spTree>
    <p:extLst>
      <p:ext uri="{BB962C8B-B14F-4D97-AF65-F5344CB8AC3E}">
        <p14:creationId xmlns:p14="http://schemas.microsoft.com/office/powerpoint/2010/main" val="2192879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dirty="0" smtClean="0"/>
          </a:p>
          <a:p>
            <a:pPr marL="0" indent="0" algn="ctr">
              <a:buNone/>
            </a:pPr>
            <a:endParaRPr lang="fr-CH" dirty="0"/>
          </a:p>
          <a:p>
            <a:pPr marL="0" indent="0" algn="ctr">
              <a:buNone/>
            </a:pPr>
            <a:endParaRPr lang="fr-CH" dirty="0" smtClean="0"/>
          </a:p>
          <a:p>
            <a:pPr marL="0" indent="0" algn="ctr">
              <a:buNone/>
            </a:pPr>
            <a:r>
              <a:rPr lang="fr-CH" sz="3600" b="1" dirty="0"/>
              <a:t>Exécutif communal</a:t>
            </a:r>
          </a:p>
        </p:txBody>
      </p:sp>
    </p:spTree>
    <p:extLst>
      <p:ext uri="{BB962C8B-B14F-4D97-AF65-F5344CB8AC3E}">
        <p14:creationId xmlns:p14="http://schemas.microsoft.com/office/powerpoint/2010/main" val="802302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sz="3200" b="1" dirty="0" smtClean="0"/>
          </a:p>
          <a:p>
            <a:pPr marL="0" indent="0" algn="ctr">
              <a:buNone/>
            </a:pPr>
            <a:endParaRPr lang="fr-CH" sz="3200" b="1" dirty="0"/>
          </a:p>
          <a:p>
            <a:pPr marL="0" indent="0" algn="ctr">
              <a:buNone/>
            </a:pPr>
            <a:r>
              <a:rPr lang="fr-CH" sz="3200" b="1" dirty="0" smtClean="0">
                <a:solidFill>
                  <a:srgbClr val="0070C0"/>
                </a:solidFill>
              </a:rPr>
              <a:t>Introduction</a:t>
            </a:r>
            <a:endParaRPr lang="fr-CH" sz="3200" b="1" dirty="0">
              <a:solidFill>
                <a:srgbClr val="0070C0"/>
              </a:solidFill>
            </a:endParaRPr>
          </a:p>
        </p:txBody>
      </p:sp>
    </p:spTree>
    <p:extLst>
      <p:ext uri="{BB962C8B-B14F-4D97-AF65-F5344CB8AC3E}">
        <p14:creationId xmlns:p14="http://schemas.microsoft.com/office/powerpoint/2010/main" val="2821761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H"/>
          </a:p>
        </p:txBody>
      </p:sp>
      <p:pic>
        <p:nvPicPr>
          <p:cNvPr id="1026" name="Picture 2" descr="https://www.radiolac.ch/wp-content/uploads/2020/05/d4a_39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2" y="281051"/>
            <a:ext cx="8586216" cy="57146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97096" y="5977509"/>
            <a:ext cx="4572000" cy="369332"/>
          </a:xfrm>
          <a:prstGeom prst="rect">
            <a:avLst/>
          </a:prstGeom>
        </p:spPr>
        <p:txBody>
          <a:bodyPr>
            <a:spAutoFit/>
          </a:bodyPr>
          <a:lstStyle/>
          <a:p>
            <a:pPr algn="r"/>
            <a:r>
              <a:rPr lang="fr-CH" dirty="0">
                <a:latin typeface="+mj-lt"/>
              </a:rPr>
              <a:t>© </a:t>
            </a:r>
            <a:r>
              <a:rPr lang="fr-CH" dirty="0" smtClean="0">
                <a:latin typeface="+mj-lt"/>
              </a:rPr>
              <a:t>DR</a:t>
            </a:r>
            <a:endParaRPr lang="fr-CH" dirty="0">
              <a:latin typeface="+mj-lt"/>
            </a:endParaRPr>
          </a:p>
        </p:txBody>
      </p:sp>
    </p:spTree>
    <p:extLst>
      <p:ext uri="{BB962C8B-B14F-4D97-AF65-F5344CB8AC3E}">
        <p14:creationId xmlns:p14="http://schemas.microsoft.com/office/powerpoint/2010/main" val="4010496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826" y="480772"/>
            <a:ext cx="8229600" cy="5227607"/>
          </a:xfrm>
        </p:spPr>
        <p:txBody>
          <a:bodyPr/>
          <a:lstStyle/>
          <a:p>
            <a:pPr marL="457200" lvl="1" indent="0" algn="ctr">
              <a:lnSpc>
                <a:spcPct val="80000"/>
              </a:lnSpc>
              <a:buNone/>
              <a:defRPr/>
            </a:pPr>
            <a:r>
              <a:rPr lang="fr-CH" sz="2000" b="1" dirty="0"/>
              <a:t>Attributions</a:t>
            </a:r>
            <a:r>
              <a:rPr lang="fr-CH" dirty="0"/>
              <a:t> </a:t>
            </a:r>
            <a:r>
              <a:rPr lang="fr-CH" b="1" dirty="0"/>
              <a:t>(art. 48 à 50 LAC)</a:t>
            </a:r>
          </a:p>
          <a:p>
            <a:pPr marL="457200" lvl="1" indent="0">
              <a:lnSpc>
                <a:spcPct val="80000"/>
              </a:lnSpc>
              <a:buNone/>
              <a:defRPr/>
            </a:pPr>
            <a:endParaRPr lang="fr-CH" sz="1400" dirty="0" smtClean="0"/>
          </a:p>
          <a:p>
            <a:pPr marL="457200" lvl="1" indent="0">
              <a:lnSpc>
                <a:spcPct val="80000"/>
              </a:lnSpc>
              <a:buNone/>
              <a:defRPr/>
            </a:pPr>
            <a:endParaRPr lang="fr-CH" sz="1400" dirty="0"/>
          </a:p>
          <a:p>
            <a:pPr lvl="1">
              <a:lnSpc>
                <a:spcPct val="80000"/>
              </a:lnSpc>
              <a:buFont typeface="Arial" panose="020B0604020202020204" pitchFamily="34" charset="0"/>
              <a:buChar char="−"/>
              <a:defRPr/>
            </a:pPr>
            <a:r>
              <a:rPr lang="fr-CH" sz="1400" b="1" dirty="0">
                <a:solidFill>
                  <a:srgbClr val="00B0F0"/>
                </a:solidFill>
              </a:rPr>
              <a:t>administration de la commune</a:t>
            </a:r>
            <a:r>
              <a:rPr lang="fr-CH" sz="1400" dirty="0"/>
              <a:t>, représentation de la commune, gestion des fonds spéciaux, conservation des biens communaux;</a:t>
            </a:r>
          </a:p>
          <a:p>
            <a:pPr lvl="1">
              <a:lnSpc>
                <a:spcPct val="80000"/>
              </a:lnSpc>
              <a:buFont typeface="Arial" panose="020B0604020202020204" pitchFamily="34" charset="0"/>
              <a:buChar char="−"/>
              <a:defRPr/>
            </a:pPr>
            <a:endParaRPr lang="fr-CH" sz="1400" dirty="0"/>
          </a:p>
          <a:p>
            <a:pPr lvl="1">
              <a:lnSpc>
                <a:spcPct val="80000"/>
              </a:lnSpc>
              <a:buFont typeface="Arial" panose="020B0604020202020204" pitchFamily="34" charset="0"/>
              <a:buChar char="−"/>
              <a:defRPr/>
            </a:pPr>
            <a:r>
              <a:rPr lang="fr-FR" sz="1400" b="1" dirty="0">
                <a:solidFill>
                  <a:srgbClr val="00B0F0"/>
                </a:solidFill>
              </a:rPr>
              <a:t>exécution</a:t>
            </a:r>
            <a:r>
              <a:rPr lang="fr-FR" sz="1400" dirty="0"/>
              <a:t> des lois, règlements et arrêtés si cette compétence est conférée à la commune;</a:t>
            </a:r>
          </a:p>
          <a:p>
            <a:pPr lvl="1">
              <a:lnSpc>
                <a:spcPct val="80000"/>
              </a:lnSpc>
              <a:buFont typeface="Arial" panose="020B0604020202020204" pitchFamily="34" charset="0"/>
              <a:buChar char="−"/>
              <a:defRPr/>
            </a:pPr>
            <a:endParaRPr lang="fr-FR" sz="1400" dirty="0"/>
          </a:p>
          <a:p>
            <a:pPr lvl="1">
              <a:lnSpc>
                <a:spcPct val="80000"/>
              </a:lnSpc>
              <a:buFont typeface="Arial" panose="020B0604020202020204" pitchFamily="34" charset="0"/>
              <a:buChar char="−"/>
              <a:defRPr/>
            </a:pPr>
            <a:r>
              <a:rPr lang="fr-FR" sz="1400" b="1" dirty="0">
                <a:solidFill>
                  <a:srgbClr val="00B0F0"/>
                </a:solidFill>
              </a:rPr>
              <a:t>accomplissement de toutes les autres fonctions qui lui sont attribuées par la législation</a:t>
            </a:r>
            <a:r>
              <a:rPr lang="fr-FR" sz="1400" dirty="0"/>
              <a:t>;</a:t>
            </a:r>
          </a:p>
          <a:p>
            <a:pPr lvl="1">
              <a:lnSpc>
                <a:spcPct val="80000"/>
              </a:lnSpc>
              <a:buFont typeface="Arial" panose="020B0604020202020204" pitchFamily="34" charset="0"/>
              <a:buChar char="−"/>
              <a:defRPr/>
            </a:pPr>
            <a:endParaRPr lang="fr-FR" sz="1400" dirty="0"/>
          </a:p>
          <a:p>
            <a:pPr lvl="1">
              <a:lnSpc>
                <a:spcPct val="80000"/>
              </a:lnSpc>
              <a:buFont typeface="Arial" panose="020B0604020202020204" pitchFamily="34" charset="0"/>
              <a:buChar char="−"/>
              <a:defRPr/>
            </a:pPr>
            <a:r>
              <a:rPr lang="fr-CH" sz="1400" dirty="0"/>
              <a:t>préavis de tous les objets qui ne sont pas de la compétence du conseil municipal;</a:t>
            </a:r>
          </a:p>
          <a:p>
            <a:pPr lvl="1">
              <a:lnSpc>
                <a:spcPct val="80000"/>
              </a:lnSpc>
              <a:buFont typeface="Arial" panose="020B0604020202020204" pitchFamily="34" charset="0"/>
              <a:buChar char="−"/>
              <a:defRPr/>
            </a:pPr>
            <a:endParaRPr lang="fr-CH" sz="1400" dirty="0"/>
          </a:p>
          <a:p>
            <a:pPr lvl="1">
              <a:lnSpc>
                <a:spcPct val="80000"/>
              </a:lnSpc>
              <a:buFont typeface="Arial" panose="020B0604020202020204" pitchFamily="34" charset="0"/>
              <a:buChar char="−"/>
              <a:defRPr/>
            </a:pPr>
            <a:r>
              <a:rPr lang="fr-CH" sz="1400" dirty="0"/>
              <a:t>édicter les règlements municipaux dans les domaines où le conseil municipal n’a pas fait usage de cette prérogative.</a:t>
            </a:r>
            <a:endParaRPr lang="fr-FR" sz="1400" dirty="0"/>
          </a:p>
          <a:p>
            <a:pPr lvl="1">
              <a:lnSpc>
                <a:spcPct val="80000"/>
              </a:lnSpc>
              <a:buFont typeface="Arial" panose="020B0604020202020204" pitchFamily="34" charset="0"/>
              <a:buChar char="−"/>
              <a:defRPr/>
            </a:pPr>
            <a:endParaRPr lang="fr-CH" sz="1400" dirty="0"/>
          </a:p>
          <a:p>
            <a:pPr lvl="1">
              <a:lnSpc>
                <a:spcPct val="80000"/>
              </a:lnSpc>
              <a:buFont typeface="Arial" panose="020B0604020202020204" pitchFamily="34" charset="0"/>
              <a:buChar char="−"/>
              <a:defRPr/>
            </a:pPr>
            <a:r>
              <a:rPr lang="fr-CH" sz="1400" dirty="0"/>
              <a:t>soumission au CM des projets de délibération, puis exécution; présentation au CM du budget, des comptes et du rapport administratif annuels;</a:t>
            </a:r>
          </a:p>
          <a:p>
            <a:pPr lvl="1">
              <a:lnSpc>
                <a:spcPct val="80000"/>
              </a:lnSpc>
              <a:buFont typeface="Arial" panose="020B0604020202020204" pitchFamily="34" charset="0"/>
              <a:buChar char="−"/>
              <a:defRPr/>
            </a:pPr>
            <a:endParaRPr lang="fr-CH" sz="1400" dirty="0"/>
          </a:p>
          <a:p>
            <a:pPr lvl="1">
              <a:lnSpc>
                <a:spcPct val="80000"/>
              </a:lnSpc>
              <a:buFont typeface="Arial" panose="020B0604020202020204" pitchFamily="34" charset="0"/>
              <a:buChar char="−"/>
              <a:defRPr/>
            </a:pPr>
            <a:r>
              <a:rPr lang="fr-CH" sz="1400" dirty="0"/>
              <a:t>défense des intérêts de la commune dans les procès qu'elle a ou qui lui sont intentés;</a:t>
            </a:r>
          </a:p>
          <a:p>
            <a:pPr lvl="1">
              <a:lnSpc>
                <a:spcPct val="80000"/>
              </a:lnSpc>
              <a:buFont typeface="Arial" panose="020B0604020202020204" pitchFamily="34" charset="0"/>
              <a:buChar char="−"/>
              <a:defRPr/>
            </a:pPr>
            <a:endParaRPr lang="fr-FR" sz="1400" dirty="0"/>
          </a:p>
          <a:p>
            <a:pPr lvl="1">
              <a:lnSpc>
                <a:spcPct val="80000"/>
              </a:lnSpc>
              <a:buFont typeface="Arial" panose="020B0604020202020204" pitchFamily="34" charset="0"/>
              <a:buChar char="−"/>
              <a:defRPr/>
            </a:pPr>
            <a:r>
              <a:rPr lang="fr-FR" sz="1400" dirty="0"/>
              <a:t>transmission de renseignements au Conseil d'Etat ou à ses départements;</a:t>
            </a:r>
            <a:r>
              <a:rPr lang="fr-CH" sz="1400" dirty="0"/>
              <a:t> </a:t>
            </a:r>
          </a:p>
          <a:p>
            <a:pPr lvl="1">
              <a:lnSpc>
                <a:spcPct val="80000"/>
              </a:lnSpc>
              <a:buFont typeface="Arial" panose="020B0604020202020204" pitchFamily="34" charset="0"/>
              <a:buChar char="−"/>
              <a:defRPr/>
            </a:pPr>
            <a:endParaRPr lang="fr-CH" sz="1400" dirty="0"/>
          </a:p>
          <a:p>
            <a:pPr lvl="1">
              <a:lnSpc>
                <a:spcPct val="80000"/>
              </a:lnSpc>
              <a:buFont typeface="Arial" panose="020B0604020202020204" pitchFamily="34" charset="0"/>
              <a:buChar char="−"/>
              <a:defRPr/>
            </a:pPr>
            <a:r>
              <a:rPr lang="fr-FR" sz="1400" dirty="0"/>
              <a:t>affichage dans la commune des lois adoptées par le Grand Conseil;</a:t>
            </a:r>
          </a:p>
          <a:p>
            <a:pPr lvl="1">
              <a:lnSpc>
                <a:spcPct val="80000"/>
              </a:lnSpc>
              <a:buFont typeface="Arial" panose="020B0604020202020204" pitchFamily="34" charset="0"/>
              <a:buChar char="−"/>
              <a:defRPr/>
            </a:pPr>
            <a:endParaRPr lang="fr-FR" sz="1400" dirty="0"/>
          </a:p>
          <a:p>
            <a:pPr lvl="1">
              <a:lnSpc>
                <a:spcPct val="80000"/>
              </a:lnSpc>
              <a:buFont typeface="Arial" panose="020B0604020202020204" pitchFamily="34" charset="0"/>
              <a:buChar char="−"/>
              <a:defRPr/>
            </a:pPr>
            <a:endParaRPr lang="fr-FR" sz="1400" dirty="0"/>
          </a:p>
          <a:p>
            <a:pPr lvl="1">
              <a:lnSpc>
                <a:spcPct val="80000"/>
              </a:lnSpc>
              <a:buFont typeface="Arial" panose="020B0604020202020204" pitchFamily="34" charset="0"/>
              <a:buChar char="−"/>
              <a:defRPr/>
            </a:pPr>
            <a:endParaRPr lang="fr-CH" sz="1400" dirty="0"/>
          </a:p>
          <a:p>
            <a:pPr lvl="1">
              <a:lnSpc>
                <a:spcPct val="80000"/>
              </a:lnSpc>
              <a:buFont typeface="Arial" panose="020B0604020202020204" pitchFamily="34" charset="0"/>
              <a:buChar char="−"/>
              <a:defRPr/>
            </a:pPr>
            <a:endParaRPr lang="fr-FR" sz="1400" dirty="0"/>
          </a:p>
          <a:p>
            <a:pPr lvl="1">
              <a:lnSpc>
                <a:spcPct val="80000"/>
              </a:lnSpc>
              <a:buFont typeface="Arial" panose="020B0604020202020204" pitchFamily="34" charset="0"/>
              <a:buChar char="−"/>
              <a:defRPr/>
            </a:pPr>
            <a:endParaRPr lang="fr-CH" sz="1400" dirty="0"/>
          </a:p>
          <a:p>
            <a:pPr lvl="1">
              <a:lnSpc>
                <a:spcPct val="80000"/>
              </a:lnSpc>
              <a:buFont typeface="Arial" panose="020B0604020202020204" pitchFamily="34" charset="0"/>
              <a:buChar char="−"/>
              <a:defRPr/>
            </a:pPr>
            <a:endParaRPr lang="fr-CH" sz="1400" dirty="0"/>
          </a:p>
          <a:p>
            <a:pPr lvl="1">
              <a:lnSpc>
                <a:spcPct val="80000"/>
              </a:lnSpc>
              <a:buFont typeface="Arial" panose="020B0604020202020204" pitchFamily="34" charset="0"/>
              <a:buChar char="−"/>
              <a:defRPr/>
            </a:pPr>
            <a:endParaRPr lang="fr-CH" sz="1400" dirty="0"/>
          </a:p>
          <a:p>
            <a:pPr marL="457200" lvl="1" indent="0">
              <a:lnSpc>
                <a:spcPct val="80000"/>
              </a:lnSpc>
              <a:buNone/>
              <a:defRPr/>
            </a:pPr>
            <a:endParaRPr lang="fr-CH" sz="1400" dirty="0"/>
          </a:p>
        </p:txBody>
      </p:sp>
    </p:spTree>
    <p:extLst>
      <p:ext uri="{BB962C8B-B14F-4D97-AF65-F5344CB8AC3E}">
        <p14:creationId xmlns:p14="http://schemas.microsoft.com/office/powerpoint/2010/main" val="1003213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4360" y="520394"/>
            <a:ext cx="8229600" cy="5364358"/>
          </a:xfrm>
        </p:spPr>
        <p:txBody>
          <a:bodyPr/>
          <a:lstStyle/>
          <a:p>
            <a:pPr marL="457200" lvl="1" indent="0" algn="ctr">
              <a:lnSpc>
                <a:spcPct val="80000"/>
              </a:lnSpc>
              <a:buNone/>
              <a:defRPr/>
            </a:pPr>
            <a:r>
              <a:rPr lang="fr-CH" sz="2000" b="1" dirty="0"/>
              <a:t>Attributions suite</a:t>
            </a:r>
            <a:r>
              <a:rPr lang="fr-CH" sz="2000" dirty="0"/>
              <a:t> </a:t>
            </a:r>
            <a:r>
              <a:rPr lang="fr-CH" b="1" dirty="0"/>
              <a:t>(art. 48 à 50 LAC)</a:t>
            </a:r>
          </a:p>
          <a:p>
            <a:pPr marL="0" indent="0" algn="ctr">
              <a:lnSpc>
                <a:spcPct val="80000"/>
              </a:lnSpc>
              <a:buNone/>
              <a:tabLst>
                <a:tab pos="542925" algn="l"/>
              </a:tabLst>
              <a:defRPr/>
            </a:pPr>
            <a:endParaRPr lang="fr-CH" sz="1800" b="1" u="sng" dirty="0" smtClean="0"/>
          </a:p>
          <a:p>
            <a:pPr marL="0" indent="0" algn="ctr">
              <a:lnSpc>
                <a:spcPct val="80000"/>
              </a:lnSpc>
              <a:buNone/>
              <a:tabLst>
                <a:tab pos="542925" algn="l"/>
              </a:tabLst>
              <a:defRPr/>
            </a:pPr>
            <a:endParaRPr lang="fr-CH" sz="1800" b="1" u="sng" dirty="0"/>
          </a:p>
          <a:p>
            <a:pPr marL="628650" indent="-285750" algn="just">
              <a:lnSpc>
                <a:spcPct val="80000"/>
              </a:lnSpc>
              <a:buFont typeface="Arial" panose="020B0604020202020204" pitchFamily="34" charset="0"/>
              <a:buChar char="−"/>
              <a:tabLst>
                <a:tab pos="542925" algn="l"/>
              </a:tabLst>
              <a:defRPr/>
            </a:pPr>
            <a:r>
              <a:rPr lang="fr-CH" sz="1400" dirty="0"/>
              <a:t>mesures provisionnelles dont l'urgence est commandée par les intérêts communaux; </a:t>
            </a:r>
          </a:p>
          <a:p>
            <a:pPr marL="628650" indent="-285750" algn="just">
              <a:lnSpc>
                <a:spcPct val="80000"/>
              </a:lnSpc>
              <a:buFont typeface="Arial" panose="020B0604020202020204" pitchFamily="34" charset="0"/>
              <a:buChar char="−"/>
              <a:tabLst>
                <a:tab pos="542925" algn="l"/>
              </a:tabLst>
              <a:defRPr/>
            </a:pPr>
            <a:endParaRPr lang="fr-CH" sz="1400" dirty="0" smtClean="0"/>
          </a:p>
          <a:p>
            <a:pPr marL="628650" indent="-285750" algn="just">
              <a:lnSpc>
                <a:spcPct val="80000"/>
              </a:lnSpc>
              <a:buFont typeface="Arial" panose="020B0604020202020204" pitchFamily="34" charset="0"/>
              <a:buChar char="−"/>
              <a:tabLst>
                <a:tab pos="542925" algn="l"/>
              </a:tabLst>
              <a:defRPr/>
            </a:pPr>
            <a:r>
              <a:rPr lang="fr-CH" sz="1400" dirty="0" smtClean="0"/>
              <a:t>notification </a:t>
            </a:r>
            <a:r>
              <a:rPr lang="fr-CH" sz="1400" dirty="0"/>
              <a:t>du non-exercice du droit de préemption;</a:t>
            </a:r>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CH" sz="1400" dirty="0"/>
              <a:t>conclusion de baux dont la durée n'excède pas 12 ans;</a:t>
            </a:r>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CH" sz="1400" dirty="0"/>
              <a:t>acceptation de donations ou legs;</a:t>
            </a:r>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CH" sz="1400" dirty="0"/>
              <a:t>placements financiers; </a:t>
            </a:r>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FR" sz="1400" dirty="0"/>
              <a:t>engagement et nomination du personnel communal, fixation des salaires, contrôle et révocation conformément au statut du personnel;</a:t>
            </a:r>
          </a:p>
          <a:p>
            <a:pPr marL="628650" indent="-285750" algn="just">
              <a:lnSpc>
                <a:spcPct val="80000"/>
              </a:lnSpc>
              <a:buFont typeface="Arial" panose="020B0604020202020204" pitchFamily="34" charset="0"/>
              <a:buChar char="−"/>
              <a:tabLst>
                <a:tab pos="542925" algn="l"/>
              </a:tabLst>
              <a:defRPr/>
            </a:pPr>
            <a:endParaRPr lang="fr-FR" sz="1400" dirty="0"/>
          </a:p>
          <a:p>
            <a:pPr marL="628650" indent="-285750" algn="just">
              <a:lnSpc>
                <a:spcPct val="80000"/>
              </a:lnSpc>
              <a:buFont typeface="Arial" panose="020B0604020202020204" pitchFamily="34" charset="0"/>
              <a:buChar char="−"/>
              <a:tabLst>
                <a:tab pos="542925" algn="l"/>
              </a:tabLst>
              <a:defRPr/>
            </a:pPr>
            <a:r>
              <a:rPr lang="fr-CH" sz="1400" dirty="0"/>
              <a:t>assermentation des agents municipaux et des autres personnes tenues au secret par une disposition légale expresse;</a:t>
            </a:r>
          </a:p>
          <a:p>
            <a:pPr marL="628650" indent="-285750" algn="just">
              <a:lnSpc>
                <a:spcPct val="80000"/>
              </a:lnSpc>
              <a:buFont typeface="Arial" panose="020B0604020202020204" pitchFamily="34" charset="0"/>
              <a:buChar char="−"/>
              <a:tabLst>
                <a:tab pos="542925" algn="l"/>
              </a:tabLst>
              <a:defRPr/>
            </a:pPr>
            <a:endParaRPr lang="fr-FR" sz="1400" dirty="0"/>
          </a:p>
          <a:p>
            <a:pPr marL="628650" indent="-285750" algn="just">
              <a:lnSpc>
                <a:spcPct val="80000"/>
              </a:lnSpc>
              <a:buFont typeface="Arial" panose="020B0604020202020204" pitchFamily="34" charset="0"/>
              <a:buChar char="−"/>
              <a:tabLst>
                <a:tab pos="542925" algn="l"/>
              </a:tabLst>
              <a:defRPr/>
            </a:pPr>
            <a:r>
              <a:rPr lang="fr-FR" sz="1400" dirty="0"/>
              <a:t>demandes de levée du secret de fonction de l’exécutif et du personnel communal;</a:t>
            </a:r>
          </a:p>
          <a:p>
            <a:pPr marL="628650" indent="-285750" algn="just">
              <a:lnSpc>
                <a:spcPct val="80000"/>
              </a:lnSpc>
              <a:buFont typeface="Arial" panose="020B0604020202020204" pitchFamily="34" charset="0"/>
              <a:buChar char="−"/>
              <a:tabLst>
                <a:tab pos="542925" algn="l"/>
              </a:tabLst>
              <a:defRPr/>
            </a:pPr>
            <a:endParaRPr lang="fr-FR" sz="1400" dirty="0"/>
          </a:p>
          <a:p>
            <a:pPr marL="628650" indent="-285750" algn="just">
              <a:lnSpc>
                <a:spcPct val="80000"/>
              </a:lnSpc>
              <a:buFont typeface="Arial" panose="020B0604020202020204" pitchFamily="34" charset="0"/>
              <a:buChar char="−"/>
              <a:tabLst>
                <a:tab pos="542925" algn="l"/>
              </a:tabLst>
              <a:defRPr/>
            </a:pPr>
            <a:r>
              <a:rPr lang="fr-FR" sz="1400" dirty="0"/>
              <a:t>opposition dans le cadre des procédures d'adoption de plans de zones, PLQ, plans de sites, etc., en particulier lorsque le conseil municipal a formulé un préavis négatif;</a:t>
            </a:r>
          </a:p>
          <a:p>
            <a:pPr marL="628650" indent="-285750" algn="just">
              <a:lnSpc>
                <a:spcPct val="80000"/>
              </a:lnSpc>
              <a:buFont typeface="Arial" panose="020B0604020202020204" pitchFamily="34" charset="0"/>
              <a:buChar char="−"/>
              <a:tabLst>
                <a:tab pos="542925" algn="l"/>
              </a:tabLst>
              <a:defRPr/>
            </a:pPr>
            <a:endParaRPr lang="fr-FR" sz="1400" dirty="0"/>
          </a:p>
          <a:p>
            <a:pPr marL="628650" indent="-285750" algn="just">
              <a:lnSpc>
                <a:spcPct val="80000"/>
              </a:lnSpc>
              <a:buFont typeface="Arial" panose="020B0604020202020204" pitchFamily="34" charset="0"/>
              <a:buChar char="−"/>
              <a:tabLst>
                <a:tab pos="542925" algn="l"/>
              </a:tabLst>
              <a:defRPr/>
            </a:pPr>
            <a:endParaRPr lang="fr-FR" sz="1400" dirty="0"/>
          </a:p>
          <a:p>
            <a:pPr marL="457200" lvl="1" indent="0">
              <a:lnSpc>
                <a:spcPct val="80000"/>
              </a:lnSpc>
              <a:buNone/>
              <a:defRPr/>
            </a:pPr>
            <a:endParaRPr lang="fr-CH" sz="1400" dirty="0"/>
          </a:p>
        </p:txBody>
      </p:sp>
    </p:spTree>
    <p:extLst>
      <p:ext uri="{BB962C8B-B14F-4D97-AF65-F5344CB8AC3E}">
        <p14:creationId xmlns:p14="http://schemas.microsoft.com/office/powerpoint/2010/main" val="2411359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147" y="746729"/>
            <a:ext cx="8229600" cy="5427733"/>
          </a:xfrm>
        </p:spPr>
        <p:txBody>
          <a:bodyPr/>
          <a:lstStyle/>
          <a:p>
            <a:pPr algn="ctr">
              <a:lnSpc>
                <a:spcPct val="80000"/>
              </a:lnSpc>
              <a:buNone/>
            </a:pPr>
            <a:r>
              <a:rPr lang="fr-CH" altLang="fr-FR" sz="2000" b="1" dirty="0"/>
              <a:t>Droit d'initiative de l'exécutif communal</a:t>
            </a:r>
          </a:p>
          <a:p>
            <a:pPr algn="ctr">
              <a:lnSpc>
                <a:spcPct val="80000"/>
              </a:lnSpc>
              <a:buNone/>
            </a:pPr>
            <a:endParaRPr lang="fr-CH" altLang="fr-FR" sz="1800" b="1" dirty="0" smtClean="0"/>
          </a:p>
          <a:p>
            <a:pPr algn="just">
              <a:lnSpc>
                <a:spcPct val="90000"/>
              </a:lnSpc>
              <a:spcAft>
                <a:spcPct val="50000"/>
              </a:spcAft>
              <a:buNone/>
            </a:pPr>
            <a:r>
              <a:rPr lang="fr-FR" altLang="fr-FR" sz="1800" dirty="0"/>
              <a:t>	</a:t>
            </a:r>
            <a:r>
              <a:rPr lang="fr-FR" altLang="fr-FR" sz="1800" b="1" dirty="0">
                <a:solidFill>
                  <a:srgbClr val="00B0F0"/>
                </a:solidFill>
              </a:rPr>
              <a:t>Art. 22 LAC Droit d’assister aux séances</a:t>
            </a:r>
            <a:endParaRPr lang="fr-FR" altLang="fr-FR" sz="1800" dirty="0"/>
          </a:p>
          <a:p>
            <a:pPr algn="just">
              <a:lnSpc>
                <a:spcPct val="90000"/>
              </a:lnSpc>
              <a:spcAft>
                <a:spcPct val="50000"/>
              </a:spcAft>
              <a:buNone/>
            </a:pPr>
            <a:r>
              <a:rPr lang="fr-FR" altLang="fr-FR" sz="1800" dirty="0"/>
              <a:t>	</a:t>
            </a:r>
            <a:r>
              <a:rPr lang="fr-CH" altLang="fr-FR" sz="1800" baseline="30000" dirty="0"/>
              <a:t>1</a:t>
            </a:r>
            <a:r>
              <a:rPr lang="fr-CH" altLang="fr-FR" sz="1800" dirty="0"/>
              <a:t> Les conseillers administratifs, les maires et les adjoints qui ne font pas partie du conseil municipal assistent à ses séances.</a:t>
            </a:r>
          </a:p>
          <a:p>
            <a:pPr algn="just">
              <a:lnSpc>
                <a:spcPct val="90000"/>
              </a:lnSpc>
              <a:spcAft>
                <a:spcPct val="50000"/>
              </a:spcAft>
              <a:buNone/>
            </a:pPr>
            <a:r>
              <a:rPr lang="fr-CH" altLang="fr-FR" sz="1800" dirty="0"/>
              <a:t>	</a:t>
            </a:r>
            <a:r>
              <a:rPr lang="fr-CH" altLang="fr-FR" sz="1800" baseline="30000" dirty="0"/>
              <a:t>2</a:t>
            </a:r>
            <a:r>
              <a:rPr lang="fr-CH" altLang="fr-FR" sz="1800" dirty="0"/>
              <a:t> Ils peuvent assister aux séances des commissions. </a:t>
            </a:r>
          </a:p>
          <a:p>
            <a:pPr>
              <a:lnSpc>
                <a:spcPct val="90000"/>
              </a:lnSpc>
              <a:spcAft>
                <a:spcPct val="50000"/>
              </a:spcAft>
              <a:buNone/>
            </a:pPr>
            <a:r>
              <a:rPr lang="fr-FR" sz="1800" dirty="0"/>
              <a:t>		</a:t>
            </a:r>
            <a:r>
              <a:rPr lang="fr-FR" sz="1800" i="1" dirty="0"/>
              <a:t>Voix consultative</a:t>
            </a:r>
            <a:endParaRPr lang="fr-CH" altLang="fr-FR" sz="1800" i="1" dirty="0"/>
          </a:p>
          <a:p>
            <a:pPr algn="just">
              <a:lnSpc>
                <a:spcPct val="90000"/>
              </a:lnSpc>
              <a:spcAft>
                <a:spcPct val="50000"/>
              </a:spcAft>
              <a:buNone/>
            </a:pPr>
            <a:r>
              <a:rPr lang="fr-CH" altLang="fr-FR" sz="1800" dirty="0"/>
              <a:t>	</a:t>
            </a:r>
            <a:r>
              <a:rPr lang="fr-CH" altLang="fr-FR" sz="1800" baseline="30000" dirty="0"/>
              <a:t>3</a:t>
            </a:r>
            <a:r>
              <a:rPr lang="fr-CH" altLang="fr-FR" sz="1800" dirty="0"/>
              <a:t> Ils possèdent le droit d’initiative et ont voix consultative.</a:t>
            </a:r>
            <a:r>
              <a:rPr lang="fr-CH" sz="1800" dirty="0"/>
              <a:t>	</a:t>
            </a:r>
            <a:endParaRPr lang="fr-FR" altLang="fr-FR" sz="1800" b="1" dirty="0" smtClean="0">
              <a:solidFill>
                <a:srgbClr val="00B0F0"/>
              </a:solidFill>
            </a:endParaRPr>
          </a:p>
          <a:p>
            <a:pPr algn="just">
              <a:lnSpc>
                <a:spcPct val="90000"/>
              </a:lnSpc>
              <a:spcAft>
                <a:spcPct val="50000"/>
              </a:spcAft>
              <a:buNone/>
            </a:pPr>
            <a:r>
              <a:rPr lang="fr-FR" altLang="fr-FR" sz="1800" b="1" dirty="0" smtClean="0">
                <a:solidFill>
                  <a:srgbClr val="00B0F0"/>
                </a:solidFill>
              </a:rPr>
              <a:t>	Formes </a:t>
            </a:r>
            <a:r>
              <a:rPr lang="fr-FR" altLang="fr-FR" sz="1800" b="1" dirty="0">
                <a:solidFill>
                  <a:srgbClr val="00B0F0"/>
                </a:solidFill>
              </a:rPr>
              <a:t>d'initiative </a:t>
            </a:r>
            <a:r>
              <a:rPr lang="fr-FR" altLang="fr-FR" sz="1800" b="1" dirty="0" smtClean="0">
                <a:solidFill>
                  <a:srgbClr val="00B0F0"/>
                </a:solidFill>
              </a:rPr>
              <a:t>de l'exécutif (art. 34 à 38 RCM Céligny)</a:t>
            </a:r>
            <a:endParaRPr lang="fr-FR" altLang="fr-FR" sz="1800" dirty="0"/>
          </a:p>
          <a:p>
            <a:pPr lvl="1" algn="just">
              <a:lnSpc>
                <a:spcPct val="90000"/>
              </a:lnSpc>
              <a:spcAft>
                <a:spcPct val="50000"/>
              </a:spcAft>
              <a:buNone/>
            </a:pPr>
            <a:r>
              <a:rPr lang="fr-FR" altLang="fr-FR" dirty="0" smtClean="0"/>
              <a:t>L'exécutif </a:t>
            </a:r>
            <a:r>
              <a:rPr lang="fr-FR" altLang="fr-FR" dirty="0"/>
              <a:t>exerce son droit d'initiative sous les formes de :</a:t>
            </a:r>
          </a:p>
          <a:p>
            <a:pPr lvl="1" algn="just">
              <a:lnSpc>
                <a:spcPct val="90000"/>
              </a:lnSpc>
              <a:spcAft>
                <a:spcPct val="50000"/>
              </a:spcAft>
              <a:buNone/>
            </a:pPr>
            <a:r>
              <a:rPr lang="fr-FR" altLang="fr-FR" dirty="0"/>
              <a:t>a)  Projet de </a:t>
            </a:r>
            <a:r>
              <a:rPr lang="fr-FR" altLang="fr-FR" dirty="0" smtClean="0"/>
              <a:t>délibération ou résolution (Cf. Conseil municipal);</a:t>
            </a:r>
            <a:endParaRPr lang="fr-FR" altLang="fr-FR" dirty="0"/>
          </a:p>
          <a:p>
            <a:pPr lvl="1" algn="just">
              <a:lnSpc>
                <a:spcPct val="90000"/>
              </a:lnSpc>
              <a:spcAft>
                <a:spcPct val="50000"/>
              </a:spcAft>
              <a:buNone/>
            </a:pPr>
            <a:r>
              <a:rPr lang="fr-FR" altLang="fr-FR" dirty="0"/>
              <a:t>b) </a:t>
            </a:r>
            <a:r>
              <a:rPr lang="fr-FR" altLang="fr-FR" dirty="0" smtClean="0"/>
              <a:t>Proposition </a:t>
            </a:r>
            <a:r>
              <a:rPr lang="fr-FR" altLang="fr-FR" dirty="0"/>
              <a:t>qui invite le conseil municipal à se prononcer sur un objet déterminé, ne faisant pas l'objet d'un projet de délibération</a:t>
            </a:r>
            <a:r>
              <a:rPr lang="fr-FR" altLang="fr-FR" dirty="0" smtClean="0"/>
              <a:t>. </a:t>
            </a:r>
            <a:endParaRPr lang="fr-CH" altLang="fr-FR" dirty="0"/>
          </a:p>
          <a:p>
            <a:pPr algn="just">
              <a:lnSpc>
                <a:spcPct val="90000"/>
              </a:lnSpc>
              <a:spcAft>
                <a:spcPct val="50000"/>
              </a:spcAft>
              <a:buNone/>
            </a:pPr>
            <a:endParaRPr lang="fr-CH" sz="1800" dirty="0"/>
          </a:p>
        </p:txBody>
      </p:sp>
    </p:spTree>
    <p:extLst>
      <p:ext uri="{BB962C8B-B14F-4D97-AF65-F5344CB8AC3E}">
        <p14:creationId xmlns:p14="http://schemas.microsoft.com/office/powerpoint/2010/main" val="660630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sz="3200" b="1" dirty="0" smtClean="0"/>
          </a:p>
          <a:p>
            <a:pPr marL="0" indent="0" algn="ctr">
              <a:buNone/>
            </a:pPr>
            <a:endParaRPr lang="fr-CH" sz="3200" b="1" dirty="0"/>
          </a:p>
          <a:p>
            <a:pPr marL="0" indent="0" algn="ctr">
              <a:buNone/>
            </a:pPr>
            <a:r>
              <a:rPr lang="fr-CH" sz="3200" b="1" dirty="0">
                <a:solidFill>
                  <a:srgbClr val="0070C0"/>
                </a:solidFill>
              </a:rPr>
              <a:t>Service des affaires communales</a:t>
            </a:r>
          </a:p>
        </p:txBody>
      </p:sp>
    </p:spTree>
    <p:extLst>
      <p:ext uri="{BB962C8B-B14F-4D97-AF65-F5344CB8AC3E}">
        <p14:creationId xmlns:p14="http://schemas.microsoft.com/office/powerpoint/2010/main" val="499364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13" y="1592856"/>
            <a:ext cx="8543770" cy="3903483"/>
          </a:xfrm>
        </p:spPr>
      </p:pic>
    </p:spTree>
    <p:extLst>
      <p:ext uri="{BB962C8B-B14F-4D97-AF65-F5344CB8AC3E}">
        <p14:creationId xmlns:p14="http://schemas.microsoft.com/office/powerpoint/2010/main" val="974204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978" y="241974"/>
            <a:ext cx="7957996" cy="4521238"/>
          </a:xfrm>
          <a:prstGeom prst="rect">
            <a:avLst/>
          </a:prstGeom>
        </p:spPr>
        <p:txBody>
          <a:bodyPr wrap="square">
            <a:spAutoFit/>
          </a:bodyPr>
          <a:lstStyle/>
          <a:p>
            <a:pPr algn="ctr">
              <a:lnSpc>
                <a:spcPct val="80000"/>
              </a:lnSpc>
              <a:buNone/>
            </a:pPr>
            <a:r>
              <a:rPr lang="fr-CH" altLang="fr-FR" sz="2000" b="1" dirty="0" smtClean="0"/>
              <a:t>Composition du SAFCO</a:t>
            </a:r>
            <a:endParaRPr lang="fr-CH" altLang="fr-FR" sz="2000" b="1" dirty="0"/>
          </a:p>
          <a:p>
            <a:pPr algn="ctr">
              <a:lnSpc>
                <a:spcPct val="80000"/>
              </a:lnSpc>
              <a:buNone/>
            </a:pPr>
            <a:endParaRPr lang="fr-CH" altLang="fr-FR" b="1" dirty="0"/>
          </a:p>
          <a:p>
            <a:pPr algn="just">
              <a:lnSpc>
                <a:spcPct val="90000"/>
              </a:lnSpc>
              <a:spcAft>
                <a:spcPct val="50000"/>
              </a:spcAft>
              <a:buNone/>
            </a:pPr>
            <a:endParaRPr lang="fr-FR" altLang="fr-FR" b="1" dirty="0" smtClean="0">
              <a:solidFill>
                <a:srgbClr val="00B0F0"/>
              </a:solidFill>
            </a:endParaRPr>
          </a:p>
          <a:p>
            <a:pPr marL="285750" indent="-285750" algn="just">
              <a:lnSpc>
                <a:spcPct val="90000"/>
              </a:lnSpc>
              <a:spcAft>
                <a:spcPct val="50000"/>
              </a:spcAft>
              <a:buFont typeface="Arial" panose="020B0604020202020204" pitchFamily="34" charset="0"/>
              <a:buChar char="•"/>
            </a:pPr>
            <a:r>
              <a:rPr lang="fr-FR" altLang="fr-FR" b="1" dirty="0" smtClean="0">
                <a:solidFill>
                  <a:srgbClr val="00B0F0"/>
                </a:solidFill>
              </a:rPr>
              <a:t>Un Directeur </a:t>
            </a:r>
          </a:p>
          <a:p>
            <a:pPr marL="285750" indent="-285750" algn="just">
              <a:lnSpc>
                <a:spcPct val="90000"/>
              </a:lnSpc>
              <a:spcAft>
                <a:spcPct val="50000"/>
              </a:spcAft>
              <a:buFont typeface="Arial" panose="020B0604020202020204" pitchFamily="34" charset="0"/>
              <a:buChar char="•"/>
            </a:pPr>
            <a:r>
              <a:rPr lang="fr-FR" altLang="fr-FR" b="1" dirty="0" smtClean="0">
                <a:solidFill>
                  <a:srgbClr val="00B0F0"/>
                </a:solidFill>
              </a:rPr>
              <a:t>Deux juristes</a:t>
            </a:r>
          </a:p>
          <a:p>
            <a:pPr marL="285750" indent="-285750" algn="just">
              <a:lnSpc>
                <a:spcPct val="90000"/>
              </a:lnSpc>
              <a:spcAft>
                <a:spcPct val="50000"/>
              </a:spcAft>
              <a:buFont typeface="Arial" panose="020B0604020202020204" pitchFamily="34" charset="0"/>
              <a:buChar char="•"/>
            </a:pPr>
            <a:r>
              <a:rPr lang="fr-FR" altLang="fr-FR" b="1" dirty="0" smtClean="0">
                <a:solidFill>
                  <a:srgbClr val="00B0F0"/>
                </a:solidFill>
              </a:rPr>
              <a:t>Deux expertes en finances communales</a:t>
            </a:r>
          </a:p>
          <a:p>
            <a:pPr marL="285750" indent="-285750" algn="just">
              <a:lnSpc>
                <a:spcPct val="90000"/>
              </a:lnSpc>
              <a:spcAft>
                <a:spcPct val="50000"/>
              </a:spcAft>
              <a:buFont typeface="Arial" panose="020B0604020202020204" pitchFamily="34" charset="0"/>
              <a:buChar char="•"/>
            </a:pPr>
            <a:r>
              <a:rPr lang="fr-FR" altLang="fr-FR" b="1" dirty="0" smtClean="0">
                <a:solidFill>
                  <a:srgbClr val="00B0F0"/>
                </a:solidFill>
              </a:rPr>
              <a:t>Deux assistantes administratives</a:t>
            </a:r>
          </a:p>
          <a:p>
            <a:pPr algn="just">
              <a:lnSpc>
                <a:spcPct val="90000"/>
              </a:lnSpc>
              <a:spcAft>
                <a:spcPct val="50000"/>
              </a:spcAft>
            </a:pPr>
            <a:endParaRPr lang="fr-FR" altLang="fr-FR" b="1" dirty="0" smtClean="0">
              <a:solidFill>
                <a:srgbClr val="00B0F0"/>
              </a:solidFill>
            </a:endParaRPr>
          </a:p>
          <a:p>
            <a:pPr algn="just">
              <a:lnSpc>
                <a:spcPct val="90000"/>
              </a:lnSpc>
              <a:spcAft>
                <a:spcPct val="50000"/>
              </a:spcAft>
            </a:pPr>
            <a:r>
              <a:rPr lang="fr-CH" b="1" dirty="0"/>
              <a:t>L</a:t>
            </a:r>
            <a:r>
              <a:rPr lang="fr-CH" b="1" dirty="0" smtClean="0"/>
              <a:t>e </a:t>
            </a:r>
            <a:r>
              <a:rPr lang="fr-CH" b="1" dirty="0"/>
              <a:t>service des affaires communales est chargé notamment du contrôle général de la légalité des décisions prises par les conseils municipaux ainsi que de la surveillance des finances </a:t>
            </a:r>
            <a:r>
              <a:rPr lang="fr-CH" b="1" dirty="0" smtClean="0"/>
              <a:t>communales, soit prêt de 1200 délibérations par an, pour les 45 communes genevoises</a:t>
            </a:r>
          </a:p>
          <a:p>
            <a:pPr algn="just">
              <a:lnSpc>
                <a:spcPct val="90000"/>
              </a:lnSpc>
              <a:spcAft>
                <a:spcPct val="50000"/>
              </a:spcAft>
            </a:pPr>
            <a:r>
              <a:rPr lang="fr-CH" b="1" dirty="0" smtClean="0"/>
              <a:t>Nous sommes également à la disposition des communes pour répondre à vos question financières ou sur vos délibérations.</a:t>
            </a:r>
            <a:endParaRPr lang="fr-FR" b="1" dirty="0" smtClean="0">
              <a:solidFill>
                <a:srgbClr val="00B0F0"/>
              </a:solidFill>
            </a:endParaRPr>
          </a:p>
        </p:txBody>
      </p:sp>
    </p:spTree>
    <p:extLst>
      <p:ext uri="{BB962C8B-B14F-4D97-AF65-F5344CB8AC3E}">
        <p14:creationId xmlns:p14="http://schemas.microsoft.com/office/powerpoint/2010/main" val="3067163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139" y="545134"/>
            <a:ext cx="8238653" cy="6247864"/>
          </a:xfrm>
          <a:prstGeom prst="rect">
            <a:avLst/>
          </a:prstGeom>
        </p:spPr>
        <p:txBody>
          <a:bodyPr wrap="square">
            <a:spAutoFit/>
          </a:bodyPr>
          <a:lstStyle/>
          <a:p>
            <a:pPr algn="ctr">
              <a:lnSpc>
                <a:spcPct val="80000"/>
              </a:lnSpc>
              <a:buNone/>
            </a:pPr>
            <a:r>
              <a:rPr lang="fr-CH" altLang="fr-FR" sz="2000" b="1" dirty="0" smtClean="0"/>
              <a:t>Notamment pour </a:t>
            </a:r>
            <a:r>
              <a:rPr lang="fr-CH" altLang="fr-FR" sz="2000" b="1" dirty="0" err="1" smtClean="0"/>
              <a:t>Céligny</a:t>
            </a:r>
            <a:r>
              <a:rPr lang="fr-CH" altLang="fr-FR" sz="2000" b="1" dirty="0" smtClean="0"/>
              <a:t>, </a:t>
            </a:r>
          </a:p>
          <a:p>
            <a:pPr algn="ctr">
              <a:lnSpc>
                <a:spcPct val="80000"/>
              </a:lnSpc>
              <a:buNone/>
            </a:pPr>
            <a:r>
              <a:rPr lang="fr-CH" altLang="fr-FR" sz="2000" b="1" dirty="0" smtClean="0"/>
              <a:t>RCM, budget, comtes et autres exemples</a:t>
            </a:r>
          </a:p>
          <a:p>
            <a:pPr algn="ctr">
              <a:lnSpc>
                <a:spcPct val="80000"/>
              </a:lnSpc>
              <a:buNone/>
            </a:pPr>
            <a:endParaRPr lang="fr-CH" altLang="fr-FR" sz="2000" b="1" dirty="0"/>
          </a:p>
          <a:p>
            <a:pPr algn="ctr">
              <a:lnSpc>
                <a:spcPct val="80000"/>
              </a:lnSpc>
              <a:buNone/>
            </a:pPr>
            <a:endParaRPr lang="fr-CH" altLang="fr-FR" b="1" dirty="0" smtClean="0"/>
          </a:p>
          <a:p>
            <a:pPr marL="285750" indent="-285750" algn="just">
              <a:lnSpc>
                <a:spcPct val="90000"/>
              </a:lnSpc>
              <a:spcAft>
                <a:spcPct val="50000"/>
              </a:spcAft>
              <a:buFont typeface="Arial" panose="020B0604020202020204" pitchFamily="34" charset="0"/>
              <a:buChar char="•"/>
            </a:pPr>
            <a:r>
              <a:rPr lang="fr-CH" sz="1600" b="1" dirty="0">
                <a:solidFill>
                  <a:srgbClr val="0070C0"/>
                </a:solidFill>
              </a:rPr>
              <a:t>14/06/2022</a:t>
            </a:r>
            <a:r>
              <a:rPr lang="fr-CH" sz="1600" b="1" dirty="0"/>
              <a:t>	l'approbation du nouveau règlement du Conseil municipal de la commune de </a:t>
            </a:r>
            <a:r>
              <a:rPr lang="fr-CH" sz="1600" b="1" dirty="0" smtClean="0"/>
              <a:t>Céligny</a:t>
            </a:r>
            <a:endParaRPr lang="fr-CH" sz="1600" b="1" dirty="0" smtClean="0">
              <a:solidFill>
                <a:srgbClr val="0070C0"/>
              </a:solidFill>
            </a:endParaRPr>
          </a:p>
          <a:p>
            <a:pPr marL="285750" indent="-285750" algn="just">
              <a:lnSpc>
                <a:spcPct val="90000"/>
              </a:lnSpc>
              <a:spcAft>
                <a:spcPct val="50000"/>
              </a:spcAft>
              <a:buFont typeface="Arial" panose="020B0604020202020204" pitchFamily="34" charset="0"/>
              <a:buChar char="•"/>
            </a:pPr>
            <a:r>
              <a:rPr lang="fr-CH" sz="1600" b="1" dirty="0" smtClean="0">
                <a:solidFill>
                  <a:srgbClr val="0070C0"/>
                </a:solidFill>
              </a:rPr>
              <a:t>12/12/2023</a:t>
            </a:r>
            <a:r>
              <a:rPr lang="fr-CH" sz="1600" b="1" dirty="0"/>
              <a:t>	un crédit de 40 600 francs destiné au versement 2024 d'une contribution au Fonds intercommunal pour le développement urbain (FIDU</a:t>
            </a:r>
            <a:r>
              <a:rPr lang="fr-CH" sz="1600" b="1" dirty="0" smtClean="0"/>
              <a:t>)</a:t>
            </a:r>
          </a:p>
          <a:p>
            <a:pPr marL="285750" indent="-285750" algn="just">
              <a:lnSpc>
                <a:spcPct val="90000"/>
              </a:lnSpc>
              <a:spcAft>
                <a:spcPct val="50000"/>
              </a:spcAft>
              <a:buFont typeface="Arial" panose="020B0604020202020204" pitchFamily="34" charset="0"/>
              <a:buChar char="•"/>
            </a:pPr>
            <a:r>
              <a:rPr lang="fr-CH" sz="1600" b="1" dirty="0" smtClean="0">
                <a:solidFill>
                  <a:srgbClr val="0070C0"/>
                </a:solidFill>
              </a:rPr>
              <a:t>12/12/2023</a:t>
            </a:r>
            <a:r>
              <a:rPr lang="fr-CH" sz="1600" b="1" dirty="0" smtClean="0"/>
              <a:t> </a:t>
            </a:r>
            <a:r>
              <a:rPr lang="fr-CH" sz="1600" b="1" dirty="0"/>
              <a:t>	l'approbation du budget de fonctionnement 2024, le taux des centimes additionnels pour l'année 2024, fixé à 33 centimes, l'autorisation accordée au Maire d'emprunter jusqu'à concurrence de 1 270 960 francs et de renouveler les emprunts en </a:t>
            </a:r>
            <a:r>
              <a:rPr lang="fr-CH" sz="1600" b="1" dirty="0" smtClean="0"/>
              <a:t>2024</a:t>
            </a:r>
            <a:endParaRPr lang="fr-CH" sz="1600" b="1" dirty="0" smtClean="0">
              <a:solidFill>
                <a:srgbClr val="0070C0"/>
              </a:solidFill>
            </a:endParaRPr>
          </a:p>
          <a:p>
            <a:pPr marL="285750" indent="-285750" algn="just">
              <a:lnSpc>
                <a:spcPct val="90000"/>
              </a:lnSpc>
              <a:spcAft>
                <a:spcPct val="50000"/>
              </a:spcAft>
              <a:buFont typeface="Arial" panose="020B0604020202020204" pitchFamily="34" charset="0"/>
              <a:buChar char="•"/>
            </a:pPr>
            <a:r>
              <a:rPr lang="fr-CH" sz="1600" b="1" dirty="0" smtClean="0">
                <a:solidFill>
                  <a:srgbClr val="0070C0"/>
                </a:solidFill>
              </a:rPr>
              <a:t>14/05/2024</a:t>
            </a:r>
            <a:r>
              <a:rPr lang="fr-CH" sz="1600" b="1" dirty="0" smtClean="0"/>
              <a:t>	l'approbation </a:t>
            </a:r>
            <a:r>
              <a:rPr lang="fr-CH" sz="1600" b="1" dirty="0"/>
              <a:t>des comptes et des crédits budgétaires supplémentaires </a:t>
            </a:r>
            <a:r>
              <a:rPr lang="fr-CH" sz="1600" b="1" dirty="0" smtClean="0"/>
              <a:t>2023</a:t>
            </a:r>
          </a:p>
          <a:p>
            <a:pPr marL="285750" indent="-285750" algn="just">
              <a:lnSpc>
                <a:spcPct val="90000"/>
              </a:lnSpc>
              <a:spcAft>
                <a:spcPct val="50000"/>
              </a:spcAft>
              <a:buFont typeface="Arial" panose="020B0604020202020204" pitchFamily="34" charset="0"/>
              <a:buChar char="•"/>
            </a:pPr>
            <a:r>
              <a:rPr lang="fr-CH" sz="1600" b="1" dirty="0" smtClean="0">
                <a:solidFill>
                  <a:srgbClr val="0070C0"/>
                </a:solidFill>
              </a:rPr>
              <a:t>14/05/2024</a:t>
            </a:r>
            <a:r>
              <a:rPr lang="fr-CH" sz="1600" b="1" dirty="0" smtClean="0"/>
              <a:t>	l'approbation </a:t>
            </a:r>
            <a:r>
              <a:rPr lang="fr-CH" sz="1600" b="1" dirty="0"/>
              <a:t>des comptes 2023 de la Fondation intercommunale de </a:t>
            </a:r>
            <a:r>
              <a:rPr lang="fr-CH" sz="1600" b="1" dirty="0" smtClean="0"/>
              <a:t>Pré-Bois</a:t>
            </a:r>
          </a:p>
          <a:p>
            <a:pPr marL="285750" indent="-285750" algn="just">
              <a:lnSpc>
                <a:spcPct val="90000"/>
              </a:lnSpc>
              <a:spcAft>
                <a:spcPct val="50000"/>
              </a:spcAft>
              <a:buFont typeface="Arial" panose="020B0604020202020204" pitchFamily="34" charset="0"/>
              <a:buChar char="•"/>
            </a:pPr>
            <a:r>
              <a:rPr lang="fr-CH" sz="1600" b="1" dirty="0" smtClean="0">
                <a:solidFill>
                  <a:srgbClr val="0070C0"/>
                </a:solidFill>
              </a:rPr>
              <a:t>11/06/2024</a:t>
            </a:r>
            <a:r>
              <a:rPr lang="fr-CH" sz="1600" b="1" dirty="0" smtClean="0"/>
              <a:t>	</a:t>
            </a:r>
            <a:r>
              <a:rPr lang="fr-CH" sz="1600" b="1" dirty="0"/>
              <a:t>un crédit de 265 000 francs destiné aux travaux d'aménagement du préau de </a:t>
            </a:r>
            <a:r>
              <a:rPr lang="fr-CH" sz="1600" b="1" dirty="0" smtClean="0"/>
              <a:t>l'école</a:t>
            </a:r>
          </a:p>
          <a:p>
            <a:pPr marL="285750" indent="-285750" algn="just">
              <a:lnSpc>
                <a:spcPct val="90000"/>
              </a:lnSpc>
              <a:spcAft>
                <a:spcPct val="50000"/>
              </a:spcAft>
              <a:buFont typeface="Arial" panose="020B0604020202020204" pitchFamily="34" charset="0"/>
              <a:buChar char="•"/>
            </a:pPr>
            <a:r>
              <a:rPr lang="fr-CH" sz="1600" b="1" dirty="0" smtClean="0">
                <a:solidFill>
                  <a:srgbClr val="0070C0"/>
                </a:solidFill>
              </a:rPr>
              <a:t>11/06/2024</a:t>
            </a:r>
            <a:r>
              <a:rPr lang="fr-CH" sz="1600" b="1" dirty="0" smtClean="0"/>
              <a:t>	</a:t>
            </a:r>
            <a:r>
              <a:rPr lang="fr-CH" sz="1600" b="1" dirty="0"/>
              <a:t>un crédit d'étude de 185 000 francs destiné à la rénovation de la </a:t>
            </a:r>
            <a:r>
              <a:rPr lang="fr-CH" sz="1600" b="1" dirty="0" smtClean="0"/>
              <a:t>mairie</a:t>
            </a:r>
          </a:p>
          <a:p>
            <a:pPr marL="285750" indent="-285750" algn="just">
              <a:lnSpc>
                <a:spcPct val="90000"/>
              </a:lnSpc>
              <a:spcAft>
                <a:spcPct val="50000"/>
              </a:spcAft>
              <a:buFont typeface="Arial" panose="020B0604020202020204" pitchFamily="34" charset="0"/>
              <a:buChar char="•"/>
            </a:pPr>
            <a:r>
              <a:rPr lang="fr-CH" sz="1600" b="1" dirty="0" smtClean="0">
                <a:solidFill>
                  <a:srgbClr val="0070C0"/>
                </a:solidFill>
              </a:rPr>
              <a:t>11/06/2024</a:t>
            </a:r>
            <a:r>
              <a:rPr lang="fr-CH" sz="1600" b="1" dirty="0" smtClean="0"/>
              <a:t>	</a:t>
            </a:r>
            <a:r>
              <a:rPr lang="fr-CH" sz="1600" b="1" dirty="0"/>
              <a:t>un crédit de 50 000 francs destiné aux travaux de génie civil et de marquage </a:t>
            </a:r>
            <a:r>
              <a:rPr lang="fr-CH" sz="1600" b="1" dirty="0" smtClean="0"/>
              <a:t>pour l'installation </a:t>
            </a:r>
            <a:r>
              <a:rPr lang="fr-CH" sz="1600" b="1" dirty="0"/>
              <a:t>de recharge pour véhicules </a:t>
            </a:r>
            <a:r>
              <a:rPr lang="fr-CH" sz="1600" b="1" dirty="0" smtClean="0"/>
              <a:t>électriques</a:t>
            </a:r>
          </a:p>
          <a:p>
            <a:pPr algn="just">
              <a:lnSpc>
                <a:spcPct val="90000"/>
              </a:lnSpc>
              <a:spcAft>
                <a:spcPct val="50000"/>
              </a:spcAft>
              <a:buNone/>
            </a:pPr>
            <a:endParaRPr lang="fr-FR" altLang="fr-FR" sz="1600" b="1" dirty="0">
              <a:solidFill>
                <a:srgbClr val="00B0F0"/>
              </a:solidFill>
            </a:endParaRPr>
          </a:p>
        </p:txBody>
      </p:sp>
    </p:spTree>
    <p:extLst>
      <p:ext uri="{BB962C8B-B14F-4D97-AF65-F5344CB8AC3E}">
        <p14:creationId xmlns:p14="http://schemas.microsoft.com/office/powerpoint/2010/main" val="2113145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7565" y="657572"/>
            <a:ext cx="8229600" cy="4956048"/>
          </a:xfrm>
        </p:spPr>
        <p:txBody>
          <a:bodyPr/>
          <a:lstStyle/>
          <a:p>
            <a:pPr marL="0" indent="0" algn="ctr">
              <a:lnSpc>
                <a:spcPct val="80000"/>
              </a:lnSpc>
              <a:buNone/>
              <a:tabLst>
                <a:tab pos="542925" algn="l"/>
              </a:tabLst>
              <a:defRPr/>
            </a:pPr>
            <a:r>
              <a:rPr lang="fr-CH" b="1" dirty="0">
                <a:solidFill>
                  <a:srgbClr val="0070C0"/>
                </a:solidFill>
              </a:rPr>
              <a:t>Bases constitutionnelles</a:t>
            </a:r>
          </a:p>
          <a:p>
            <a:pPr indent="0" algn="just">
              <a:lnSpc>
                <a:spcPct val="80000"/>
              </a:lnSpc>
              <a:buNone/>
              <a:tabLst>
                <a:tab pos="542925" algn="l"/>
              </a:tabLst>
              <a:defRPr/>
            </a:pPr>
            <a:endParaRPr lang="fr-CH" sz="1400" dirty="0"/>
          </a:p>
          <a:p>
            <a:pPr indent="0" algn="just">
              <a:lnSpc>
                <a:spcPct val="80000"/>
              </a:lnSpc>
              <a:buNone/>
              <a:tabLst>
                <a:tab pos="542925" algn="l"/>
              </a:tabLst>
              <a:defRPr/>
            </a:pPr>
            <a:endParaRPr lang="fr-CH" b="1" dirty="0">
              <a:solidFill>
                <a:schemeClr val="tx2">
                  <a:lumMod val="60000"/>
                  <a:lumOff val="40000"/>
                </a:schemeClr>
              </a:solidFill>
            </a:endParaRPr>
          </a:p>
          <a:p>
            <a:pPr indent="0" algn="just">
              <a:lnSpc>
                <a:spcPct val="80000"/>
              </a:lnSpc>
              <a:buNone/>
              <a:tabLst>
                <a:tab pos="542925" algn="l"/>
              </a:tabLst>
              <a:defRPr/>
            </a:pPr>
            <a:r>
              <a:rPr lang="fr-CH" b="1" dirty="0"/>
              <a:t>Art. 137 Surveillance</a:t>
            </a:r>
          </a:p>
          <a:p>
            <a:pPr indent="0" algn="just">
              <a:lnSpc>
                <a:spcPct val="80000"/>
              </a:lnSpc>
              <a:buNone/>
              <a:tabLst>
                <a:tab pos="542925" algn="l"/>
              </a:tabLst>
              <a:defRPr/>
            </a:pPr>
            <a:endParaRPr lang="fr-CH" dirty="0"/>
          </a:p>
          <a:p>
            <a:pPr indent="0" algn="just">
              <a:lnSpc>
                <a:spcPct val="80000"/>
              </a:lnSpc>
              <a:buNone/>
              <a:tabLst>
                <a:tab pos="542925" algn="l"/>
              </a:tabLst>
              <a:defRPr/>
            </a:pPr>
            <a:r>
              <a:rPr lang="fr-CH" dirty="0"/>
              <a:t>Les communes sont soumises à la surveillance du Conseil d’Etat, qui veille à ce qu’elles exercent leurs compétences conformément à la loi</a:t>
            </a:r>
            <a:r>
              <a:rPr lang="fr-CH" dirty="0" smtClean="0"/>
              <a:t>.</a:t>
            </a:r>
          </a:p>
          <a:p>
            <a:pPr indent="0" algn="just">
              <a:lnSpc>
                <a:spcPct val="80000"/>
              </a:lnSpc>
              <a:buNone/>
              <a:tabLst>
                <a:tab pos="542925" algn="l"/>
              </a:tabLst>
              <a:defRPr/>
            </a:pPr>
            <a:endParaRPr lang="fr-CH" dirty="0"/>
          </a:p>
          <a:p>
            <a:pPr indent="0" algn="just">
              <a:lnSpc>
                <a:spcPct val="80000"/>
              </a:lnSpc>
              <a:buNone/>
              <a:tabLst>
                <a:tab pos="542925" algn="l"/>
              </a:tabLst>
              <a:defRPr/>
            </a:pPr>
            <a:endParaRPr lang="fr-CH" dirty="0"/>
          </a:p>
          <a:p>
            <a:pPr indent="0" algn="just">
              <a:lnSpc>
                <a:spcPct val="80000"/>
              </a:lnSpc>
              <a:buNone/>
              <a:tabLst>
                <a:tab pos="542925" algn="l"/>
              </a:tabLst>
              <a:defRPr/>
            </a:pPr>
            <a:r>
              <a:rPr lang="fr-CH" b="1" dirty="0"/>
              <a:t>Art. 9 al. 2 Principes de l’activité publique</a:t>
            </a:r>
          </a:p>
          <a:p>
            <a:pPr indent="0" algn="just">
              <a:lnSpc>
                <a:spcPct val="80000"/>
              </a:lnSpc>
              <a:buNone/>
              <a:tabLst>
                <a:tab pos="542925" algn="l"/>
              </a:tabLst>
              <a:defRPr/>
            </a:pPr>
            <a:endParaRPr lang="fr-CH" b="1" dirty="0"/>
          </a:p>
          <a:p>
            <a:pPr indent="0" algn="just">
              <a:lnSpc>
                <a:spcPct val="80000"/>
              </a:lnSpc>
              <a:buNone/>
              <a:tabLst>
                <a:tab pos="542925" algn="l"/>
              </a:tabLst>
              <a:defRPr/>
            </a:pPr>
            <a:r>
              <a:rPr lang="fr-CH" dirty="0"/>
              <a:t>L’activité publique se fonde sur le droit et répond à un intérêt public. Elle est proportionnée au but visé.</a:t>
            </a:r>
          </a:p>
          <a:p>
            <a:pPr indent="0" algn="just">
              <a:lnSpc>
                <a:spcPct val="80000"/>
              </a:lnSpc>
              <a:buNone/>
              <a:tabLst>
                <a:tab pos="542925" algn="l"/>
              </a:tabLst>
              <a:defRPr/>
            </a:pPr>
            <a:endParaRPr lang="fr-CH" dirty="0">
              <a:solidFill>
                <a:schemeClr val="tx2">
                  <a:lumMod val="60000"/>
                  <a:lumOff val="40000"/>
                </a:schemeClr>
              </a:solidFill>
            </a:endParaRPr>
          </a:p>
        </p:txBody>
      </p:sp>
    </p:spTree>
    <p:extLst>
      <p:ext uri="{BB962C8B-B14F-4D97-AF65-F5344CB8AC3E}">
        <p14:creationId xmlns:p14="http://schemas.microsoft.com/office/powerpoint/2010/main" val="1688349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7261" y="657573"/>
            <a:ext cx="8229600" cy="5315844"/>
          </a:xfrm>
        </p:spPr>
        <p:txBody>
          <a:bodyPr/>
          <a:lstStyle/>
          <a:p>
            <a:pPr marL="457200" lvl="1" indent="0" algn="ctr">
              <a:lnSpc>
                <a:spcPct val="80000"/>
              </a:lnSpc>
              <a:buNone/>
              <a:defRPr/>
            </a:pPr>
            <a:r>
              <a:rPr lang="fr-CH" sz="2400" b="1" dirty="0"/>
              <a:t>Attributions (art. 82 à 96 LAC</a:t>
            </a:r>
            <a:r>
              <a:rPr lang="fr-CH" sz="2400" b="1" dirty="0" smtClean="0"/>
              <a:t>)</a:t>
            </a:r>
            <a:endParaRPr lang="fr-CH" b="1" u="sng" dirty="0"/>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CH" sz="1400" dirty="0"/>
              <a:t>Recueillir toutes les délibérations des conseils municipaux et les traiter, en examinant en particulier leur validité et leurs incidences financières sous l'angle de la </a:t>
            </a:r>
            <a:r>
              <a:rPr lang="fr-CH" sz="1400" b="1" dirty="0">
                <a:solidFill>
                  <a:srgbClr val="0070C0"/>
                </a:solidFill>
              </a:rPr>
              <a:t>légalité</a:t>
            </a:r>
            <a:r>
              <a:rPr lang="fr-CH" sz="1400" dirty="0"/>
              <a:t> et non de l'opportunité.</a:t>
            </a:r>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CH" sz="1400" dirty="0"/>
              <a:t>Contrôler la </a:t>
            </a:r>
            <a:r>
              <a:rPr lang="fr-CH" sz="1400" b="1" dirty="0">
                <a:solidFill>
                  <a:srgbClr val="0070C0"/>
                </a:solidFill>
              </a:rPr>
              <a:t>légalité</a:t>
            </a:r>
            <a:r>
              <a:rPr lang="fr-CH" sz="1400" dirty="0"/>
              <a:t> des budgets et des comptes communaux avant approbation par le département.</a:t>
            </a:r>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CH" sz="1400" dirty="0"/>
              <a:t>Préparer les arrêtés du Conseil d'Etat et les décisions du département </a:t>
            </a:r>
            <a:r>
              <a:rPr lang="fr-CH" sz="1400" dirty="0" smtClean="0"/>
              <a:t>des institutions et du numérique (DIN) </a:t>
            </a:r>
            <a:r>
              <a:rPr lang="fr-CH" sz="1400" dirty="0"/>
              <a:t>approuvant ces délibérations et les projets de lois à soumettre au Grand conseil.</a:t>
            </a:r>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CH" sz="1400" dirty="0"/>
              <a:t>Instruire les plaintes et les éventuelles procédures </a:t>
            </a:r>
            <a:r>
              <a:rPr lang="fr-CH" sz="1400" dirty="0" smtClean="0"/>
              <a:t>disciplinaires contre les exécutifs communaux.</a:t>
            </a:r>
            <a:endParaRPr lang="fr-CH" sz="1400" dirty="0"/>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CH" sz="1400" dirty="0"/>
              <a:t>Représenter le département dans les commissions du Grand Conseil et dans divers groupes de travail.</a:t>
            </a:r>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CH" sz="1400" dirty="0"/>
              <a:t>Assurer les relations entre le Conseil d'Etat et les autorités municipales par l'intermédiaire de l’exécutif communal.</a:t>
            </a:r>
          </a:p>
          <a:p>
            <a:pPr marL="628650" indent="-285750" algn="just">
              <a:lnSpc>
                <a:spcPct val="80000"/>
              </a:lnSpc>
              <a:buFont typeface="Arial" panose="020B0604020202020204" pitchFamily="34" charset="0"/>
              <a:buChar char="−"/>
              <a:tabLst>
                <a:tab pos="542925" algn="l"/>
              </a:tabLst>
              <a:defRPr/>
            </a:pPr>
            <a:endParaRPr lang="fr-CH" sz="1400" dirty="0"/>
          </a:p>
          <a:p>
            <a:pPr marL="628650" indent="-285750" algn="just">
              <a:lnSpc>
                <a:spcPct val="80000"/>
              </a:lnSpc>
              <a:buFont typeface="Arial" panose="020B0604020202020204" pitchFamily="34" charset="0"/>
              <a:buChar char="−"/>
              <a:tabLst>
                <a:tab pos="542925" algn="l"/>
              </a:tabLst>
              <a:defRPr/>
            </a:pPr>
            <a:r>
              <a:rPr lang="fr-CH" sz="1400" b="1" dirty="0" smtClean="0">
                <a:solidFill>
                  <a:srgbClr val="0070C0"/>
                </a:solidFill>
              </a:rPr>
              <a:t>Conseiller et </a:t>
            </a:r>
            <a:r>
              <a:rPr lang="fr-CH" sz="1400" b="1" dirty="0">
                <a:solidFill>
                  <a:srgbClr val="0070C0"/>
                </a:solidFill>
              </a:rPr>
              <a:t>renseigner les communes dans le cadre de leur gestion, du point de vue juridique et </a:t>
            </a:r>
            <a:r>
              <a:rPr lang="fr-CH" sz="1400" b="1" dirty="0" smtClean="0">
                <a:solidFill>
                  <a:srgbClr val="0070C0"/>
                </a:solidFill>
              </a:rPr>
              <a:t>comptable (non prévu dans la loi)</a:t>
            </a:r>
            <a:r>
              <a:rPr lang="fr-CH" sz="1400" dirty="0" smtClean="0">
                <a:solidFill>
                  <a:srgbClr val="0070C0"/>
                </a:solidFill>
              </a:rPr>
              <a:t>.</a:t>
            </a:r>
            <a:endParaRPr lang="fr-CH" sz="1400" dirty="0">
              <a:solidFill>
                <a:srgbClr val="0070C0"/>
              </a:solidFill>
            </a:endParaRPr>
          </a:p>
          <a:p>
            <a:pPr marL="457200" lvl="1" indent="0">
              <a:lnSpc>
                <a:spcPct val="80000"/>
              </a:lnSpc>
              <a:buNone/>
              <a:defRPr/>
            </a:pPr>
            <a:endParaRPr lang="fr-CH" sz="1400" dirty="0"/>
          </a:p>
        </p:txBody>
      </p:sp>
    </p:spTree>
    <p:extLst>
      <p:ext uri="{BB962C8B-B14F-4D97-AF65-F5344CB8AC3E}">
        <p14:creationId xmlns:p14="http://schemas.microsoft.com/office/powerpoint/2010/main" val="2047969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24873" y="548461"/>
            <a:ext cx="8414327" cy="80691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sz="2800" dirty="0">
                <a:latin typeface="Arial" panose="020B0604020202020204" pitchFamily="34" charset="0"/>
                <a:cs typeface="Arial" panose="020B0604020202020204" pitchFamily="34" charset="0"/>
              </a:rPr>
              <a:t>Département des institutions et du numérique (DIN)</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29" y="1364433"/>
            <a:ext cx="7984495" cy="49073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Rectangle à coins arrondis 7"/>
          <p:cNvSpPr/>
          <p:nvPr/>
        </p:nvSpPr>
        <p:spPr>
          <a:xfrm>
            <a:off x="6898741" y="4617267"/>
            <a:ext cx="1140736" cy="86913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3168382" y="3576119"/>
            <a:ext cx="1421394" cy="43661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4083113" y="1647731"/>
            <a:ext cx="1158843" cy="3711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1927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3F07A0D8-3AB0-489A-8E16-34F551C1B146}"/>
              </a:ext>
            </a:extLst>
          </p:cNvPr>
          <p:cNvSpPr txBox="1">
            <a:spLocks/>
          </p:cNvSpPr>
          <p:nvPr/>
        </p:nvSpPr>
        <p:spPr bwMode="auto">
          <a:xfrm>
            <a:off x="457200" y="826539"/>
            <a:ext cx="8229600" cy="448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SzPct val="95000"/>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lvl="1" indent="0" algn="ctr">
              <a:lnSpc>
                <a:spcPct val="80000"/>
              </a:lnSpc>
              <a:buFontTx/>
              <a:buNone/>
              <a:defRPr/>
            </a:pPr>
            <a:r>
              <a:rPr lang="fr-CH" sz="2400" b="1" kern="0" dirty="0"/>
              <a:t>Droit applicable</a:t>
            </a:r>
          </a:p>
          <a:p>
            <a:pPr>
              <a:lnSpc>
                <a:spcPct val="80000"/>
              </a:lnSpc>
              <a:tabLst>
                <a:tab pos="542925" algn="l"/>
              </a:tabLst>
              <a:defRPr/>
            </a:pPr>
            <a:endParaRPr lang="fr-CH" sz="1800" b="1" u="sng" kern="0" dirty="0"/>
          </a:p>
          <a:p>
            <a:pPr algn="just">
              <a:lnSpc>
                <a:spcPct val="80000"/>
              </a:lnSpc>
              <a:tabLst>
                <a:tab pos="542925" algn="l"/>
              </a:tabLst>
              <a:defRPr/>
            </a:pPr>
            <a:endParaRPr lang="fr-CH" sz="1600" b="1" kern="0" dirty="0" smtClean="0"/>
          </a:p>
          <a:p>
            <a:pPr algn="just">
              <a:lnSpc>
                <a:spcPct val="80000"/>
              </a:lnSpc>
              <a:tabLst>
                <a:tab pos="542925" algn="l"/>
              </a:tabLst>
              <a:defRPr/>
            </a:pPr>
            <a:r>
              <a:rPr lang="fr-CH" sz="1600" b="1" kern="0" dirty="0" smtClean="0"/>
              <a:t>Législation </a:t>
            </a:r>
            <a:r>
              <a:rPr lang="fr-CH" sz="1600" b="1" kern="0" dirty="0"/>
              <a:t>fédérale</a:t>
            </a:r>
          </a:p>
          <a:p>
            <a:pPr marL="628650" indent="-285750" algn="just">
              <a:lnSpc>
                <a:spcPct val="80000"/>
              </a:lnSpc>
              <a:buFont typeface="Arial" panose="020B0604020202020204" pitchFamily="34" charset="0"/>
              <a:buChar char="−"/>
              <a:tabLst>
                <a:tab pos="542925" algn="l"/>
              </a:tabLst>
              <a:defRPr/>
            </a:pPr>
            <a:r>
              <a:rPr lang="fr-CH" sz="1400" kern="0" dirty="0"/>
              <a:t>Constitution fédérale (Cst. – RS 101)</a:t>
            </a:r>
          </a:p>
          <a:p>
            <a:pPr marL="628650" indent="-285750" algn="just">
              <a:lnSpc>
                <a:spcPct val="80000"/>
              </a:lnSpc>
              <a:buFont typeface="Arial" panose="020B0604020202020204" pitchFamily="34" charset="0"/>
              <a:buChar char="−"/>
              <a:tabLst>
                <a:tab pos="542925" algn="l"/>
              </a:tabLst>
              <a:defRPr/>
            </a:pPr>
            <a:r>
              <a:rPr lang="fr-CH" sz="1400" kern="0" dirty="0"/>
              <a:t>Autres lois fédérales (aménagement du territoire notamment)</a:t>
            </a:r>
          </a:p>
          <a:p>
            <a:pPr marL="628650" indent="-285750" algn="just">
              <a:lnSpc>
                <a:spcPct val="80000"/>
              </a:lnSpc>
              <a:buFont typeface="Arial" panose="020B0604020202020204" pitchFamily="34" charset="0"/>
              <a:buChar char="−"/>
              <a:tabLst>
                <a:tab pos="542925" algn="l"/>
              </a:tabLst>
              <a:defRPr/>
            </a:pPr>
            <a:endParaRPr lang="fr-CH" sz="1400" kern="0" dirty="0"/>
          </a:p>
          <a:p>
            <a:pPr algn="just">
              <a:lnSpc>
                <a:spcPct val="80000"/>
              </a:lnSpc>
              <a:tabLst>
                <a:tab pos="542925" algn="l"/>
              </a:tabLst>
              <a:defRPr/>
            </a:pPr>
            <a:r>
              <a:rPr lang="fr-CH" sz="1600" b="1" kern="0" dirty="0"/>
              <a:t>Législation cantonale</a:t>
            </a:r>
          </a:p>
          <a:p>
            <a:pPr marL="628650" indent="-285750" algn="just">
              <a:lnSpc>
                <a:spcPct val="80000"/>
              </a:lnSpc>
              <a:buFont typeface="Arial" panose="020B0604020202020204" pitchFamily="34" charset="0"/>
              <a:buChar char="−"/>
              <a:tabLst>
                <a:tab pos="542925" algn="l"/>
              </a:tabLst>
              <a:defRPr/>
            </a:pPr>
            <a:r>
              <a:rPr lang="fr-CH" sz="1400" kern="0" dirty="0"/>
              <a:t>Constitution genevoise (Cst-GE - A 2 00)</a:t>
            </a:r>
          </a:p>
          <a:p>
            <a:pPr marL="628650" indent="-285750" algn="just">
              <a:lnSpc>
                <a:spcPct val="80000"/>
              </a:lnSpc>
              <a:buFont typeface="Arial" panose="020B0604020202020204" pitchFamily="34" charset="0"/>
              <a:buChar char="−"/>
              <a:tabLst>
                <a:tab pos="542925" algn="l"/>
              </a:tabLst>
              <a:defRPr/>
            </a:pPr>
            <a:r>
              <a:rPr lang="fr-CH" sz="1400" kern="0" dirty="0"/>
              <a:t>Loi sur l’administration des communes (LAC - B 6 05) et son règlement (RAC - B 6 05.01)</a:t>
            </a:r>
          </a:p>
          <a:p>
            <a:pPr marL="628650" indent="-285750" algn="just">
              <a:lnSpc>
                <a:spcPct val="80000"/>
              </a:lnSpc>
              <a:buFont typeface="Arial" panose="020B0604020202020204" pitchFamily="34" charset="0"/>
              <a:buChar char="−"/>
              <a:tabLst>
                <a:tab pos="542925" algn="l"/>
              </a:tabLst>
              <a:defRPr/>
            </a:pPr>
            <a:r>
              <a:rPr lang="fr-CH" sz="1400" kern="0" dirty="0"/>
              <a:t>Loi sur l’exercice des droits politiques (LEDP - A 5 05) et son règlement (REDP - A 5 05.01)</a:t>
            </a:r>
          </a:p>
          <a:p>
            <a:pPr marL="628650" indent="-285750" algn="just">
              <a:lnSpc>
                <a:spcPct val="80000"/>
              </a:lnSpc>
              <a:buFont typeface="Arial" panose="020B0604020202020204" pitchFamily="34" charset="0"/>
              <a:buChar char="−"/>
              <a:tabLst>
                <a:tab pos="542925" algn="l"/>
              </a:tabLst>
              <a:defRPr/>
            </a:pPr>
            <a:r>
              <a:rPr lang="fr-CH" sz="1400" kern="0" dirty="0"/>
              <a:t>Loi sur l’exercice du droit de pétition (</a:t>
            </a:r>
            <a:r>
              <a:rPr lang="fr-CH" sz="1400" kern="0" dirty="0" err="1"/>
              <a:t>LPétition</a:t>
            </a:r>
            <a:r>
              <a:rPr lang="fr-CH" sz="1400" kern="0" dirty="0"/>
              <a:t> - A 5 10)</a:t>
            </a:r>
          </a:p>
          <a:p>
            <a:pPr marL="628650" indent="-285750" algn="just">
              <a:lnSpc>
                <a:spcPct val="80000"/>
              </a:lnSpc>
              <a:buFont typeface="Arial" panose="020B0604020202020204" pitchFamily="34" charset="0"/>
              <a:buChar char="−"/>
              <a:tabLst>
                <a:tab pos="542925" algn="l"/>
              </a:tabLst>
              <a:defRPr/>
            </a:pPr>
            <a:r>
              <a:rPr lang="fr-CH" sz="1400" kern="0" dirty="0"/>
              <a:t>Loi sur l'information du public, l'accès aux documents et la protection des données  personnelles (LIPAD - A 2 08)</a:t>
            </a:r>
          </a:p>
          <a:p>
            <a:pPr marL="628650" indent="-285750" algn="just">
              <a:lnSpc>
                <a:spcPct val="80000"/>
              </a:lnSpc>
              <a:buFont typeface="Arial" panose="020B0604020202020204" pitchFamily="34" charset="0"/>
              <a:buChar char="−"/>
              <a:tabLst>
                <a:tab pos="542925" algn="l"/>
              </a:tabLst>
              <a:defRPr/>
            </a:pPr>
            <a:r>
              <a:rPr lang="fr-CH" sz="1400" kern="0" dirty="0"/>
              <a:t>Autres lois cantonales</a:t>
            </a:r>
          </a:p>
          <a:p>
            <a:pPr algn="just">
              <a:lnSpc>
                <a:spcPct val="80000"/>
              </a:lnSpc>
              <a:tabLst>
                <a:tab pos="542925" algn="l"/>
              </a:tabLst>
              <a:defRPr/>
            </a:pPr>
            <a:endParaRPr lang="fr-CH" sz="1400" kern="0" dirty="0"/>
          </a:p>
          <a:p>
            <a:pPr algn="just">
              <a:lnSpc>
                <a:spcPct val="80000"/>
              </a:lnSpc>
              <a:tabLst>
                <a:tab pos="542925" algn="l"/>
              </a:tabLst>
              <a:defRPr/>
            </a:pPr>
            <a:r>
              <a:rPr lang="fr-CH" sz="1400" b="1" kern="0" dirty="0"/>
              <a:t>Législation communale</a:t>
            </a:r>
          </a:p>
          <a:p>
            <a:pPr marL="628650" indent="-285750" algn="just">
              <a:lnSpc>
                <a:spcPct val="80000"/>
              </a:lnSpc>
              <a:buFont typeface="Arial" panose="020B0604020202020204" pitchFamily="34" charset="0"/>
              <a:buChar char="−"/>
              <a:tabLst>
                <a:tab pos="542925" algn="l"/>
              </a:tabLst>
              <a:defRPr/>
            </a:pPr>
            <a:r>
              <a:rPr lang="fr-CH" sz="1400" kern="0" dirty="0"/>
              <a:t>Règlements des conseils municipaux</a:t>
            </a:r>
          </a:p>
          <a:p>
            <a:pPr marL="628650" indent="-285750" algn="just">
              <a:lnSpc>
                <a:spcPct val="80000"/>
              </a:lnSpc>
              <a:buFont typeface="Arial" panose="020B0604020202020204" pitchFamily="34" charset="0"/>
              <a:buChar char="−"/>
              <a:tabLst>
                <a:tab pos="542925" algn="l"/>
              </a:tabLst>
              <a:defRPr/>
            </a:pPr>
            <a:r>
              <a:rPr lang="fr-CH" sz="1400" kern="0" dirty="0"/>
              <a:t>Autres règlements municipaux</a:t>
            </a:r>
          </a:p>
          <a:p>
            <a:pPr marL="457200" lvl="1" indent="0">
              <a:lnSpc>
                <a:spcPct val="80000"/>
              </a:lnSpc>
              <a:buFontTx/>
              <a:buNone/>
              <a:defRPr/>
            </a:pPr>
            <a:endParaRPr lang="fr-CH" sz="1400" kern="0" dirty="0"/>
          </a:p>
        </p:txBody>
      </p:sp>
    </p:spTree>
    <p:extLst>
      <p:ext uri="{BB962C8B-B14F-4D97-AF65-F5344CB8AC3E}">
        <p14:creationId xmlns:p14="http://schemas.microsoft.com/office/powerpoint/2010/main" val="1639535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sz="3200" b="1" dirty="0" smtClean="0"/>
          </a:p>
          <a:p>
            <a:pPr marL="0" indent="0" algn="ctr">
              <a:buNone/>
            </a:pPr>
            <a:endParaRPr lang="fr-CH" sz="3200" b="1" dirty="0"/>
          </a:p>
          <a:p>
            <a:pPr marL="0" indent="0" algn="ctr">
              <a:buNone/>
            </a:pPr>
            <a:r>
              <a:rPr lang="fr-CH" altLang="fr-FR" sz="3200" b="1" dirty="0" smtClean="0">
                <a:solidFill>
                  <a:srgbClr val="0070C0"/>
                </a:solidFill>
              </a:rPr>
              <a:t>Calendrier </a:t>
            </a:r>
            <a:r>
              <a:rPr lang="fr-CH" altLang="fr-FR" sz="3200" b="1" dirty="0">
                <a:solidFill>
                  <a:srgbClr val="0070C0"/>
                </a:solidFill>
              </a:rPr>
              <a:t>des élections </a:t>
            </a:r>
            <a:r>
              <a:rPr lang="fr-CH" altLang="fr-FR" sz="3200" b="1" dirty="0" smtClean="0">
                <a:solidFill>
                  <a:srgbClr val="0070C0"/>
                </a:solidFill>
              </a:rPr>
              <a:t>en 2024-2025</a:t>
            </a:r>
            <a:endParaRPr lang="fr-CH" altLang="fr-FR" sz="3200" b="1" dirty="0">
              <a:solidFill>
                <a:srgbClr val="0070C0"/>
              </a:solidFill>
            </a:endParaRPr>
          </a:p>
          <a:p>
            <a:pPr marL="0" indent="0" algn="ctr">
              <a:buNone/>
            </a:pPr>
            <a:endParaRPr lang="fr-CH" sz="3200" b="1" dirty="0">
              <a:solidFill>
                <a:srgbClr val="0070C0"/>
              </a:solidFill>
            </a:endParaRPr>
          </a:p>
        </p:txBody>
      </p:sp>
    </p:spTree>
    <p:extLst>
      <p:ext uri="{BB962C8B-B14F-4D97-AF65-F5344CB8AC3E}">
        <p14:creationId xmlns:p14="http://schemas.microsoft.com/office/powerpoint/2010/main" val="2874739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2"/>
          <p:cNvSpPr>
            <a:spLocks noGrp="1"/>
          </p:cNvSpPr>
          <p:nvPr>
            <p:ph type="ftr" sz="quarter" idx="11"/>
          </p:nvPr>
        </p:nvSpPr>
        <p:spPr>
          <a:xfrm>
            <a:off x="1392238" y="6013450"/>
            <a:ext cx="7494587" cy="112713"/>
          </a:xfrm>
        </p:spPr>
        <p:txBody>
          <a:bodyPr/>
          <a:lstStyle/>
          <a:p>
            <a:pPr>
              <a:defRPr/>
            </a:pPr>
            <a:r>
              <a:rPr lang="fr-CH" dirty="0" smtClean="0"/>
              <a:t>Département des institutions et du numérique</a:t>
            </a:r>
            <a:endParaRPr lang="fr-CH" dirty="0"/>
          </a:p>
          <a:p>
            <a:pPr>
              <a:defRPr/>
            </a:pPr>
            <a:r>
              <a:rPr lang="fr-CH" dirty="0"/>
              <a:t>Service des affaires communales</a:t>
            </a:r>
            <a:endParaRPr lang="fr-FR" dirty="0"/>
          </a:p>
        </p:txBody>
      </p:sp>
      <p:sp>
        <p:nvSpPr>
          <p:cNvPr id="4" name="Titre 1"/>
          <p:cNvSpPr txBox="1">
            <a:spLocks/>
          </p:cNvSpPr>
          <p:nvPr/>
        </p:nvSpPr>
        <p:spPr bwMode="auto">
          <a:xfrm>
            <a:off x="510605" y="205768"/>
            <a:ext cx="8458201" cy="103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fr-CH" sz="2400" dirty="0" err="1" smtClean="0">
                <a:latin typeface="+mn-lt"/>
                <a:ea typeface="+mn-ea"/>
                <a:cs typeface="+mn-cs"/>
              </a:rPr>
              <a:t>Elections</a:t>
            </a:r>
            <a:r>
              <a:rPr lang="fr-CH" sz="2400" dirty="0" smtClean="0">
                <a:latin typeface="+mn-lt"/>
                <a:ea typeface="+mn-ea"/>
                <a:cs typeface="+mn-cs"/>
              </a:rPr>
              <a:t> </a:t>
            </a:r>
            <a:r>
              <a:rPr lang="fr-CH" sz="2400" dirty="0">
                <a:latin typeface="+mn-lt"/>
                <a:ea typeface="+mn-ea"/>
                <a:cs typeface="+mn-cs"/>
              </a:rPr>
              <a:t>des exécutifs communaux (CA) et des conseils municipaux (CM) </a:t>
            </a:r>
            <a:r>
              <a:rPr lang="fr-CH" sz="2400" dirty="0" smtClean="0">
                <a:latin typeface="+mn-lt"/>
                <a:ea typeface="+mn-ea"/>
                <a:cs typeface="+mn-cs"/>
              </a:rPr>
              <a:t>pour 2025-2030</a:t>
            </a:r>
            <a:endParaRPr lang="fr-CH" sz="2400" dirty="0">
              <a:latin typeface="+mn-lt"/>
              <a:ea typeface="+mn-ea"/>
              <a:cs typeface="+mn-cs"/>
            </a:endParaRPr>
          </a:p>
        </p:txBody>
      </p:sp>
      <p:sp>
        <p:nvSpPr>
          <p:cNvPr id="6" name="Sous-titre 2"/>
          <p:cNvSpPr txBox="1">
            <a:spLocks/>
          </p:cNvSpPr>
          <p:nvPr/>
        </p:nvSpPr>
        <p:spPr bwMode="auto">
          <a:xfrm>
            <a:off x="428624" y="1331085"/>
            <a:ext cx="8458201"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SzPct val="95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a:buFontTx/>
              <a:buChar char="-"/>
            </a:pPr>
            <a:r>
              <a:rPr lang="fr-CH" sz="2300" b="1" kern="0" dirty="0" smtClean="0">
                <a:latin typeface="Arial" panose="020B0604020202020204" pitchFamily="34" charset="0"/>
                <a:cs typeface="Arial" panose="020B0604020202020204" pitchFamily="34" charset="0"/>
              </a:rPr>
              <a:t>7 octobre 2024: </a:t>
            </a:r>
            <a:r>
              <a:rPr lang="fr-CH" sz="2300" kern="0" dirty="0" smtClean="0">
                <a:latin typeface="Arial" panose="020B0604020202020204" pitchFamily="34" charset="0"/>
                <a:cs typeface="Arial" panose="020B0604020202020204" pitchFamily="34" charset="0"/>
              </a:rPr>
              <a:t>disponibilité des dossiers de candidature au guichet du SVE et en ligne</a:t>
            </a:r>
          </a:p>
          <a:p>
            <a:pPr marL="257175" indent="-257175">
              <a:buFontTx/>
              <a:buChar char="-"/>
            </a:pPr>
            <a:r>
              <a:rPr lang="fr-CH" sz="2300" b="1" kern="0" dirty="0">
                <a:latin typeface="Arial" panose="020B0604020202020204" pitchFamily="34" charset="0"/>
                <a:cs typeface="Arial" panose="020B0604020202020204" pitchFamily="34" charset="0"/>
              </a:rPr>
              <a:t>2 décembre 12h 2024: </a:t>
            </a:r>
            <a:r>
              <a:rPr lang="fr-CH" sz="2300" kern="0" dirty="0" smtClean="0">
                <a:latin typeface="Arial" panose="020B0604020202020204" pitchFamily="34" charset="0"/>
                <a:cs typeface="Arial" panose="020B0604020202020204" pitchFamily="34" charset="0"/>
              </a:rPr>
              <a:t>délai de dépôt des dossiers de candidature pour les CA et CM au SVE</a:t>
            </a:r>
          </a:p>
          <a:p>
            <a:pPr marL="257175" indent="-257175">
              <a:buFontTx/>
              <a:buChar char="-"/>
            </a:pPr>
            <a:r>
              <a:rPr lang="fr-CH" sz="2300" b="1" kern="0" dirty="0">
                <a:latin typeface="Arial" panose="020B0604020202020204" pitchFamily="34" charset="0"/>
                <a:cs typeface="Arial" panose="020B0604020202020204" pitchFamily="34" charset="0"/>
              </a:rPr>
              <a:t>23 mars 2025: </a:t>
            </a:r>
            <a:r>
              <a:rPr lang="fr-CH" sz="2300" kern="0" dirty="0" smtClean="0">
                <a:latin typeface="Arial" panose="020B0604020202020204" pitchFamily="34" charset="0"/>
                <a:cs typeface="Arial" panose="020B0604020202020204" pitchFamily="34" charset="0"/>
              </a:rPr>
              <a:t>1T des élections des CA et élection des CM</a:t>
            </a:r>
          </a:p>
          <a:p>
            <a:pPr marL="257175" indent="-257175">
              <a:buFontTx/>
              <a:buChar char="-"/>
            </a:pPr>
            <a:r>
              <a:rPr lang="fr-CH" sz="2300" b="1" kern="0" dirty="0">
                <a:latin typeface="Arial" panose="020B0604020202020204" pitchFamily="34" charset="0"/>
                <a:cs typeface="Arial" panose="020B0604020202020204" pitchFamily="34" charset="0"/>
              </a:rPr>
              <a:t>25 mars 2025: </a:t>
            </a:r>
            <a:r>
              <a:rPr lang="fr-CH" sz="2300" kern="0" dirty="0" smtClean="0">
                <a:latin typeface="Arial" panose="020B0604020202020204" pitchFamily="34" charset="0"/>
                <a:cs typeface="Arial" panose="020B0604020202020204" pitchFamily="34" charset="0"/>
              </a:rPr>
              <a:t>délai de dépôt des candidatures 2T CA</a:t>
            </a:r>
          </a:p>
          <a:p>
            <a:pPr marL="257175" indent="-257175">
              <a:buFontTx/>
              <a:buChar char="-"/>
            </a:pPr>
            <a:r>
              <a:rPr lang="fr-CH" sz="2300" b="1" kern="0" dirty="0">
                <a:latin typeface="Arial" panose="020B0604020202020204" pitchFamily="34" charset="0"/>
                <a:cs typeface="Arial" panose="020B0604020202020204" pitchFamily="34" charset="0"/>
              </a:rPr>
              <a:t>13 avril 2025: </a:t>
            </a:r>
            <a:r>
              <a:rPr lang="fr-CH" sz="2300" kern="0" dirty="0" smtClean="0">
                <a:latin typeface="Arial" panose="020B0604020202020204" pitchFamily="34" charset="0"/>
                <a:cs typeface="Arial" panose="020B0604020202020204" pitchFamily="34" charset="0"/>
              </a:rPr>
              <a:t>élection du 2T CA</a:t>
            </a:r>
          </a:p>
          <a:p>
            <a:pPr marL="257175" indent="-257175">
              <a:buFontTx/>
              <a:buChar char="-"/>
            </a:pPr>
            <a:r>
              <a:rPr lang="fr-CH" sz="2300" b="1" kern="0" dirty="0">
                <a:latin typeface="Arial" panose="020B0604020202020204" pitchFamily="34" charset="0"/>
                <a:cs typeface="Arial" panose="020B0604020202020204" pitchFamily="34" charset="0"/>
              </a:rPr>
              <a:t>27 mai </a:t>
            </a:r>
            <a:r>
              <a:rPr lang="fr-CH" sz="2300" b="1" kern="0" dirty="0" smtClean="0">
                <a:latin typeface="Arial" panose="020B0604020202020204" pitchFamily="34" charset="0"/>
                <a:cs typeface="Arial" panose="020B0604020202020204" pitchFamily="34" charset="0"/>
              </a:rPr>
              <a:t>17h 2025: </a:t>
            </a:r>
            <a:r>
              <a:rPr lang="fr-CH" sz="2300" kern="0" dirty="0" smtClean="0">
                <a:latin typeface="Arial" panose="020B0604020202020204" pitchFamily="34" charset="0"/>
                <a:cs typeface="Arial" panose="020B0604020202020204" pitchFamily="34" charset="0"/>
              </a:rPr>
              <a:t>prestation de serment de tous les CA à la Cathédrale Saint-Pierre</a:t>
            </a:r>
          </a:p>
          <a:p>
            <a:pPr marL="257175" indent="-257175">
              <a:buFontTx/>
              <a:buChar char="-"/>
            </a:pPr>
            <a:r>
              <a:rPr lang="fr-CH" sz="2300" b="1" kern="0" dirty="0">
                <a:latin typeface="Arial" panose="020B0604020202020204" pitchFamily="34" charset="0"/>
                <a:cs typeface="Arial" panose="020B0604020202020204" pitchFamily="34" charset="0"/>
              </a:rPr>
              <a:t>2 juin 2025: </a:t>
            </a:r>
            <a:r>
              <a:rPr lang="fr-CH" sz="2300" kern="0" dirty="0" smtClean="0">
                <a:latin typeface="Arial" panose="020B0604020202020204" pitchFamily="34" charset="0"/>
                <a:cs typeface="Arial" panose="020B0604020202020204" pitchFamily="34" charset="0"/>
              </a:rPr>
              <a:t>séance d'installation des CM dans toutes les communes</a:t>
            </a:r>
            <a:endParaRPr lang="fr-CH" sz="23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159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sz="3200" b="1" dirty="0" smtClean="0"/>
          </a:p>
          <a:p>
            <a:pPr marL="0" indent="0" algn="ctr">
              <a:buNone/>
            </a:pPr>
            <a:endParaRPr lang="fr-CH" sz="3200" b="1" dirty="0"/>
          </a:p>
          <a:p>
            <a:pPr marL="0" indent="0" algn="ctr">
              <a:buNone/>
            </a:pPr>
            <a:r>
              <a:rPr lang="fr-CH" sz="3200" b="1" dirty="0" smtClean="0">
                <a:solidFill>
                  <a:srgbClr val="0070C0"/>
                </a:solidFill>
              </a:rPr>
              <a:t>L'institution communale</a:t>
            </a:r>
            <a:endParaRPr lang="fr-CH" sz="3200" b="1" dirty="0">
              <a:solidFill>
                <a:srgbClr val="0070C0"/>
              </a:solidFill>
            </a:endParaRPr>
          </a:p>
        </p:txBody>
      </p:sp>
    </p:spTree>
    <p:extLst>
      <p:ext uri="{BB962C8B-B14F-4D97-AF65-F5344CB8AC3E}">
        <p14:creationId xmlns:p14="http://schemas.microsoft.com/office/powerpoint/2010/main" val="2475891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636" y="881555"/>
            <a:ext cx="7723114" cy="4966983"/>
          </a:xfrm>
        </p:spPr>
      </p:pic>
    </p:spTree>
    <p:extLst>
      <p:ext uri="{BB962C8B-B14F-4D97-AF65-F5344CB8AC3E}">
        <p14:creationId xmlns:p14="http://schemas.microsoft.com/office/powerpoint/2010/main" val="2145240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444" y="724314"/>
            <a:ext cx="8229600" cy="5308738"/>
          </a:xfrm>
        </p:spPr>
        <p:txBody>
          <a:bodyPr/>
          <a:lstStyle/>
          <a:p>
            <a:pPr marL="0" indent="0" algn="ctr">
              <a:buNone/>
            </a:pPr>
            <a:r>
              <a:rPr lang="fr-CH" sz="2000" b="1" dirty="0" smtClean="0">
                <a:solidFill>
                  <a:srgbClr val="0070C0"/>
                </a:solidFill>
              </a:rPr>
              <a:t>Organisation communale </a:t>
            </a:r>
            <a:r>
              <a:rPr lang="fr-CH" sz="2000" b="1" dirty="0">
                <a:solidFill>
                  <a:srgbClr val="0070C0"/>
                </a:solidFill>
              </a:rPr>
              <a:t>en </a:t>
            </a:r>
            <a:r>
              <a:rPr lang="fr-CH" sz="2000" b="1" dirty="0" smtClean="0">
                <a:solidFill>
                  <a:srgbClr val="0070C0"/>
                </a:solidFill>
              </a:rPr>
              <a:t>Suisse (typologie)</a:t>
            </a:r>
            <a:endParaRPr lang="fr-CH" sz="2000" b="1" dirty="0">
              <a:solidFill>
                <a:srgbClr val="0070C0"/>
              </a:solidFill>
            </a:endParaRPr>
          </a:p>
          <a:p>
            <a:pPr marL="0" indent="0">
              <a:buNone/>
            </a:pPr>
            <a:endParaRPr lang="fr-CH" sz="1600" dirty="0" smtClean="0"/>
          </a:p>
          <a:p>
            <a:pPr lvl="1"/>
            <a:r>
              <a:rPr lang="fr-CH" sz="1600" b="1" i="1" dirty="0" smtClean="0"/>
              <a:t>Organisation </a:t>
            </a:r>
            <a:r>
              <a:rPr lang="fr-CH" sz="1600" b="1" i="1" dirty="0"/>
              <a:t>bipartite</a:t>
            </a:r>
            <a:r>
              <a:rPr lang="fr-CH" sz="1600" dirty="0"/>
              <a:t>: </a:t>
            </a:r>
            <a:r>
              <a:rPr lang="fr-CH" sz="1600" i="1" dirty="0"/>
              <a:t>conseil exécutif </a:t>
            </a:r>
            <a:r>
              <a:rPr lang="fr-CH" sz="1600" dirty="0"/>
              <a:t>et </a:t>
            </a:r>
            <a:r>
              <a:rPr lang="fr-CH" sz="1600" i="1" dirty="0"/>
              <a:t>corps électoral</a:t>
            </a:r>
            <a:r>
              <a:rPr lang="fr-CH" sz="1600" dirty="0"/>
              <a:t>: toutes les communes de UR, SZ, OW, NW, GL et AI; petites communes des autres cantons sauf GE et NE</a:t>
            </a:r>
            <a:r>
              <a:rPr lang="fr-CH" sz="1600" dirty="0" smtClean="0"/>
              <a:t>. </a:t>
            </a:r>
          </a:p>
          <a:p>
            <a:pPr marL="914400" lvl="2" indent="0">
              <a:buNone/>
            </a:pPr>
            <a:endParaRPr lang="fr-CH" sz="1400" i="1" dirty="0" smtClean="0"/>
          </a:p>
          <a:p>
            <a:pPr marL="914400" lvl="2" indent="0">
              <a:buNone/>
            </a:pPr>
            <a:endParaRPr lang="fr-CH" sz="1400" i="1" dirty="0"/>
          </a:p>
          <a:p>
            <a:pPr lvl="1"/>
            <a:r>
              <a:rPr lang="fr-CH" sz="1600" b="1" i="1" dirty="0" smtClean="0"/>
              <a:t>Organisation </a:t>
            </a:r>
            <a:r>
              <a:rPr lang="fr-CH" sz="1600" b="1" i="1" dirty="0"/>
              <a:t>tripartite</a:t>
            </a:r>
            <a:r>
              <a:rPr lang="fr-CH" sz="1600" dirty="0"/>
              <a:t>: </a:t>
            </a:r>
            <a:r>
              <a:rPr lang="fr-CH" sz="1600" i="1" dirty="0"/>
              <a:t>conseil exécutif</a:t>
            </a:r>
            <a:r>
              <a:rPr lang="fr-CH" sz="1600" dirty="0"/>
              <a:t>, </a:t>
            </a:r>
            <a:r>
              <a:rPr lang="fr-CH" sz="1600" i="1" dirty="0"/>
              <a:t>parlement communal</a:t>
            </a:r>
            <a:r>
              <a:rPr lang="fr-CH" sz="1600" dirty="0"/>
              <a:t> et </a:t>
            </a:r>
            <a:r>
              <a:rPr lang="fr-CH" sz="1600" i="1" dirty="0"/>
              <a:t>corps électoral</a:t>
            </a:r>
            <a:r>
              <a:rPr lang="fr-CH" sz="1600" dirty="0"/>
              <a:t>: toutes les communes des cantons de GE et NE, les grandes communes des autres cantons, sauf UR, SZ, OW, NW, GL et AI</a:t>
            </a:r>
            <a:r>
              <a:rPr lang="fr-CH" sz="1600" dirty="0" smtClean="0"/>
              <a:t>. </a:t>
            </a:r>
          </a:p>
          <a:p>
            <a:pPr lvl="1"/>
            <a:endParaRPr lang="fr-CH" sz="1600" dirty="0" smtClean="0"/>
          </a:p>
          <a:p>
            <a:pPr marL="457200" lvl="1" indent="0">
              <a:buNone/>
            </a:pPr>
            <a:endParaRPr lang="fr-CH" sz="1600" dirty="0" smtClean="0"/>
          </a:p>
          <a:p>
            <a:pPr lvl="1"/>
            <a:r>
              <a:rPr lang="fr-CH" sz="1600" b="1" i="1" dirty="0" smtClean="0"/>
              <a:t>Commune gérée par le canton</a:t>
            </a:r>
            <a:r>
              <a:rPr lang="fr-CH" sz="1600" dirty="0" smtClean="0"/>
              <a:t>:</a:t>
            </a:r>
            <a:r>
              <a:rPr lang="fr-CH" sz="1600" dirty="0"/>
              <a:t> </a:t>
            </a:r>
            <a:r>
              <a:rPr lang="fr-CH" sz="1400" i="1" dirty="0" smtClean="0"/>
              <a:t>Bâle</a:t>
            </a:r>
          </a:p>
          <a:p>
            <a:pPr lvl="2"/>
            <a:endParaRPr lang="fr-CH" sz="1400" i="1" dirty="0"/>
          </a:p>
          <a:p>
            <a:pPr lvl="1"/>
            <a:r>
              <a:rPr lang="fr-CH" sz="1600" dirty="0" smtClean="0"/>
              <a:t>environ </a:t>
            </a:r>
            <a:r>
              <a:rPr lang="fr-CH" sz="1600" b="1" dirty="0">
                <a:solidFill>
                  <a:schemeClr val="tx2">
                    <a:lumMod val="60000"/>
                    <a:lumOff val="40000"/>
                  </a:schemeClr>
                </a:solidFill>
              </a:rPr>
              <a:t>500</a:t>
            </a:r>
            <a:r>
              <a:rPr lang="fr-CH" sz="1600" dirty="0"/>
              <a:t> sur </a:t>
            </a:r>
            <a:r>
              <a:rPr lang="fr-CH" sz="1600" b="1" dirty="0">
                <a:solidFill>
                  <a:schemeClr val="tx2">
                    <a:lumMod val="60000"/>
                    <a:lumOff val="40000"/>
                  </a:schemeClr>
                </a:solidFill>
              </a:rPr>
              <a:t>2'172</a:t>
            </a:r>
            <a:r>
              <a:rPr lang="fr-CH" sz="1600" dirty="0"/>
              <a:t> (en 2020) communes disposent d'un parlement communal, soit ¼ seulement des communes en Suisse</a:t>
            </a:r>
          </a:p>
        </p:txBody>
      </p:sp>
    </p:spTree>
    <p:extLst>
      <p:ext uri="{BB962C8B-B14F-4D97-AF65-F5344CB8AC3E}">
        <p14:creationId xmlns:p14="http://schemas.microsoft.com/office/powerpoint/2010/main" val="3215274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91" y="484657"/>
            <a:ext cx="8229600" cy="5587369"/>
          </a:xfrm>
        </p:spPr>
        <p:txBody>
          <a:bodyPr/>
          <a:lstStyle/>
          <a:p>
            <a:pPr marL="0" indent="0" algn="ctr">
              <a:buNone/>
            </a:pPr>
            <a:r>
              <a:rPr lang="fr-CH" b="1" dirty="0" smtClean="0">
                <a:solidFill>
                  <a:srgbClr val="0070C0"/>
                </a:solidFill>
              </a:rPr>
              <a:t>Bases constitutionnelles et légales</a:t>
            </a:r>
          </a:p>
          <a:p>
            <a:endParaRPr lang="fr-CH" sz="1400" b="1" dirty="0" smtClean="0"/>
          </a:p>
          <a:p>
            <a:pPr algn="just"/>
            <a:endParaRPr lang="fr-CH" sz="1800" dirty="0" smtClean="0"/>
          </a:p>
          <a:p>
            <a:pPr algn="just"/>
            <a:r>
              <a:rPr lang="fr-CH" sz="1800" dirty="0" smtClean="0"/>
              <a:t>Le </a:t>
            </a:r>
            <a:r>
              <a:rPr lang="fr-CH" sz="1800" dirty="0"/>
              <a:t>canton comprend le territoire qui lui est garanti par la Confédération. Il est constitué de communes (art. 1 et 3 Cst., art. 4 </a:t>
            </a:r>
            <a:r>
              <a:rPr lang="fr-CH" sz="1800" dirty="0" smtClean="0"/>
              <a:t>Cst-GE).</a:t>
            </a:r>
          </a:p>
          <a:p>
            <a:pPr algn="just"/>
            <a:endParaRPr lang="fr-CH" sz="1800" dirty="0" smtClean="0"/>
          </a:p>
          <a:p>
            <a:pPr algn="just"/>
            <a:r>
              <a:rPr lang="fr-CH" sz="1800" dirty="0" smtClean="0"/>
              <a:t>L’autonomie </a:t>
            </a:r>
            <a:r>
              <a:rPr lang="fr-CH" sz="1800" dirty="0"/>
              <a:t>communale est garantie dans les limites fixées par le droit </a:t>
            </a:r>
            <a:r>
              <a:rPr lang="fr-CH" sz="1800" dirty="0" smtClean="0"/>
              <a:t>cantonal (art. 50 al. 1 Cst. et 132 al. 2 Cst-GE).</a:t>
            </a:r>
          </a:p>
          <a:p>
            <a:pPr algn="just"/>
            <a:endParaRPr lang="fr-CH" sz="1800" dirty="0" smtClean="0"/>
          </a:p>
          <a:p>
            <a:pPr algn="just"/>
            <a:r>
              <a:rPr lang="fr-CH" sz="1800" dirty="0"/>
              <a:t>Les communes sont des collectivités publiques territoriales dotées de la personnalité </a:t>
            </a:r>
            <a:r>
              <a:rPr lang="fr-CH" sz="1800" dirty="0" smtClean="0"/>
              <a:t>juridique (art. 132 al. 1 Cst-GE).</a:t>
            </a:r>
          </a:p>
          <a:p>
            <a:pPr algn="just"/>
            <a:endParaRPr lang="fr-CH" sz="1800" dirty="0" smtClean="0"/>
          </a:p>
          <a:p>
            <a:pPr algn="just"/>
            <a:r>
              <a:rPr lang="fr-CH" sz="1800" dirty="0" smtClean="0"/>
              <a:t>Les </a:t>
            </a:r>
            <a:r>
              <a:rPr lang="fr-CH" sz="1800" dirty="0"/>
              <a:t>communes sont des collectivités publiques, des personnes morales (art. 52 al. 2 Code civil) territoriales dotées de la personnalité juridique (art. 132 al. 1 Cst-GE), donc jouissent et exercent des droits civils (art. 53 et 54 CC</a:t>
            </a:r>
            <a:r>
              <a:rPr lang="fr-CH" sz="1800" dirty="0" smtClean="0"/>
              <a:t>).</a:t>
            </a:r>
            <a:endParaRPr lang="fr-CH" sz="1800" dirty="0"/>
          </a:p>
          <a:p>
            <a:pPr marL="400050" lvl="1" indent="0" algn="just">
              <a:buNone/>
            </a:pPr>
            <a:endParaRPr lang="fr-CH" sz="1400" dirty="0"/>
          </a:p>
          <a:p>
            <a:pPr marL="400050" lvl="1" indent="0" algn="just">
              <a:buNone/>
            </a:pPr>
            <a:endParaRPr lang="fr-CH" sz="1400" dirty="0" smtClean="0"/>
          </a:p>
          <a:p>
            <a:pPr marL="0" indent="0">
              <a:buNone/>
            </a:pPr>
            <a:endParaRPr lang="fr-CH" sz="1800" dirty="0"/>
          </a:p>
        </p:txBody>
      </p:sp>
    </p:spTree>
    <p:extLst>
      <p:ext uri="{BB962C8B-B14F-4D97-AF65-F5344CB8AC3E}">
        <p14:creationId xmlns:p14="http://schemas.microsoft.com/office/powerpoint/2010/main" val="1798196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dirty="0" smtClean="0"/>
          </a:p>
          <a:p>
            <a:pPr marL="0" indent="0" algn="ctr">
              <a:buNone/>
            </a:pPr>
            <a:endParaRPr lang="fr-CH" dirty="0"/>
          </a:p>
          <a:p>
            <a:pPr marL="0" indent="0" algn="ctr">
              <a:buNone/>
            </a:pPr>
            <a:endParaRPr lang="fr-CH" dirty="0" smtClean="0"/>
          </a:p>
          <a:p>
            <a:pPr marL="0" indent="0" algn="ctr">
              <a:buNone/>
            </a:pPr>
            <a:r>
              <a:rPr lang="fr-CH" sz="3600" b="1" dirty="0" smtClean="0"/>
              <a:t>Tâches </a:t>
            </a:r>
            <a:r>
              <a:rPr lang="fr-CH" sz="3600" b="1" dirty="0"/>
              <a:t>communales</a:t>
            </a:r>
          </a:p>
        </p:txBody>
      </p:sp>
    </p:spTree>
    <p:extLst>
      <p:ext uri="{BB962C8B-B14F-4D97-AF65-F5344CB8AC3E}">
        <p14:creationId xmlns:p14="http://schemas.microsoft.com/office/powerpoint/2010/main" val="3149407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Etat">
  <a:themeElements>
    <a:clrScheme name="PrésentationEtat_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Et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Et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Et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Et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Et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Et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Et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Et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Et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Et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Et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Et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Et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PresentationEtat</Template>
  <TotalTime>46527</TotalTime>
  <Words>3674</Words>
  <Application>Microsoft Office PowerPoint</Application>
  <PresentationFormat>Affichage à l'écran (4:3)</PresentationFormat>
  <Paragraphs>388</Paragraphs>
  <Slides>42</Slides>
  <Notes>6</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42</vt:i4>
      </vt:variant>
    </vt:vector>
  </HeadingPairs>
  <TitlesOfParts>
    <vt:vector size="45" baseType="lpstr">
      <vt:lpstr>Arial</vt:lpstr>
      <vt:lpstr>Wingdings</vt:lpstr>
      <vt:lpstr>PresentationEtat</vt:lpstr>
      <vt:lpstr>      Missions des Conseils municipaux et administratifs   Carole-Anne Kast, conseillère d'Etat chargée du DIN Nicolas Fournier, secrétaire général adjoint Michel Fabre, chef de secteur SAFCO   </vt:lpstr>
      <vt:lpstr>Plan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tâches selon la LRT et la législation en vigueur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Etat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Département de la cohésion sociale (DCS)  Objectifs politiques et organisation administrative</dc:title>
  <dc:creator>Le Fort Olivia (DCS)</dc:creator>
  <cp:lastModifiedBy>Fabre Michel (DIN)</cp:lastModifiedBy>
  <cp:revision>509</cp:revision>
  <cp:lastPrinted>2024-08-19T13:04:56Z</cp:lastPrinted>
  <dcterms:created xsi:type="dcterms:W3CDTF">2018-09-03T13:00:04Z</dcterms:created>
  <dcterms:modified xsi:type="dcterms:W3CDTF">2024-09-24T12:15:27Z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1354360417</vt:i4>
  </property>
  <property fmtid="{D5CDD505-2E9C-101B-9397-08002B2CF9AE}" pid="3" name="_NewReviewCycle">
    <vt:lpwstr/>
  </property>
  <property fmtid="{D5CDD505-2E9C-101B-9397-08002B2CF9AE}" pid="4" name="_EmailSubject">
    <vt:lpwstr>Désolé voici la toute dernière version</vt:lpwstr>
  </property>
  <property fmtid="{D5CDD505-2E9C-101B-9397-08002B2CF9AE}" pid="5" name="_AuthorEmail">
    <vt:lpwstr>michel.fabre@etat.ge.ch</vt:lpwstr>
  </property>
  <property fmtid="{D5CDD505-2E9C-101B-9397-08002B2CF9AE}" pid="6" name="_AuthorEmailDisplayName">
    <vt:lpwstr>Fabre Michel (DIN)</vt:lpwstr>
  </property>
  <property fmtid="{D5CDD505-2E9C-101B-9397-08002B2CF9AE}" pid="7" name="_PreviousAdHocReviewCycleID">
    <vt:i4>1975250506</vt:i4>
  </property>
</Properties>
</file>